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5"/>
  </p:notesMasterIdLst>
  <p:sldIdLst>
    <p:sldId id="256" r:id="rId5"/>
    <p:sldId id="444" r:id="rId6"/>
    <p:sldId id="373" r:id="rId7"/>
    <p:sldId id="1691" r:id="rId8"/>
    <p:sldId id="1736" r:id="rId9"/>
    <p:sldId id="1728" r:id="rId10"/>
    <p:sldId id="1742" r:id="rId11"/>
    <p:sldId id="1734" r:id="rId12"/>
    <p:sldId id="1707" r:id="rId13"/>
    <p:sldId id="1729" r:id="rId14"/>
  </p:sldIdLst>
  <p:sldSz cx="9144000" cy="5143500" type="screen16x9"/>
  <p:notesSz cx="6858000" cy="9144000"/>
  <p:embeddedFontLst>
    <p:embeddedFont>
      <p:font typeface="Carlito" panose="020B0604020202020204" charset="0"/>
      <p:regular r:id="rId16"/>
      <p:bold r:id="rId17"/>
      <p:italic r:id="rId18"/>
      <p:boldItalic r:id="rId19"/>
    </p:embeddedFont>
    <p:embeddedFont>
      <p:font typeface="Carlito bold" panose="020B0604020202020204" charset="0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ção" id="{93654EFA-D197-47C8-8540-F80DA61C6B48}">
          <p14:sldIdLst>
            <p14:sldId id="256"/>
          </p14:sldIdLst>
        </p14:section>
        <p14:section name="Institucional" id="{A4A09E0E-CF60-4BDE-9024-56DA418CF4B5}">
          <p14:sldIdLst>
            <p14:sldId id="444"/>
            <p14:sldId id="373"/>
            <p14:sldId id="1691"/>
            <p14:sldId id="1736"/>
          </p14:sldIdLst>
        </p14:section>
        <p14:section name="Proposta" id="{81F03404-EFB6-4867-A3A6-1D6931BEE05E}">
          <p14:sldIdLst>
            <p14:sldId id="1728"/>
            <p14:sldId id="1742"/>
          </p14:sldIdLst>
        </p14:section>
        <p14:section name="Próximos Passos" id="{51E4734D-6478-7540-9288-1AD3C63232F6}">
          <p14:sldIdLst>
            <p14:sldId id="1734"/>
            <p14:sldId id="1707"/>
          </p14:sldIdLst>
        </p14:section>
        <p14:section name="Finalização" id="{04D4165A-09BC-4F0E-9565-BD65316395BE}">
          <p14:sldIdLst>
            <p14:sldId id="17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DB4"/>
    <a:srgbClr val="008A83"/>
    <a:srgbClr val="F1FFF9"/>
    <a:srgbClr val="053C3A"/>
    <a:srgbClr val="89C03B"/>
    <a:srgbClr val="FFF7EC"/>
    <a:srgbClr val="E8FFF6"/>
    <a:srgbClr val="EEB200"/>
    <a:srgbClr val="D5DADC"/>
    <a:srgbClr val="241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03"/>
  </p:normalViewPr>
  <p:slideViewPr>
    <p:cSldViewPr snapToGrid="0">
      <p:cViewPr>
        <p:scale>
          <a:sx n="150" d="100"/>
          <a:sy n="150" d="100"/>
        </p:scale>
        <p:origin x="-1080" y="-51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lara Duarte" userId="b5502ff2-a163-4543-8104-b23926ac79de" providerId="ADAL" clId="{C1DC0002-F16F-4DE4-8CEA-DE6C6E0444D4}"/>
    <pc:docChg chg="custSel addSld delSld modSld modSection">
      <pc:chgData name="Islara Duarte" userId="b5502ff2-a163-4543-8104-b23926ac79de" providerId="ADAL" clId="{C1DC0002-F16F-4DE4-8CEA-DE6C6E0444D4}" dt="2024-01-23T13:13:33.925" v="235" actId="20577"/>
      <pc:docMkLst>
        <pc:docMk/>
      </pc:docMkLst>
      <pc:sldChg chg="modSp mod">
        <pc:chgData name="Islara Duarte" userId="b5502ff2-a163-4543-8104-b23926ac79de" providerId="ADAL" clId="{C1DC0002-F16F-4DE4-8CEA-DE6C6E0444D4}" dt="2024-01-23T13:01:01.503" v="23" actId="20577"/>
        <pc:sldMkLst>
          <pc:docMk/>
          <pc:sldMk cId="1987506686" sldId="256"/>
        </pc:sldMkLst>
      </pc:sldChg>
      <pc:sldChg chg="delSp del mod">
        <pc:chgData name="Islara Duarte" userId="b5502ff2-a163-4543-8104-b23926ac79de" providerId="ADAL" clId="{C1DC0002-F16F-4DE4-8CEA-DE6C6E0444D4}" dt="2024-01-23T13:02:16.087" v="133" actId="47"/>
        <pc:sldMkLst>
          <pc:docMk/>
          <pc:sldMk cId="2693030817" sldId="1738"/>
        </pc:sldMkLst>
      </pc:sldChg>
      <pc:sldChg chg="modSp mod">
        <pc:chgData name="Islara Duarte" userId="b5502ff2-a163-4543-8104-b23926ac79de" providerId="ADAL" clId="{C1DC0002-F16F-4DE4-8CEA-DE6C6E0444D4}" dt="2024-01-23T13:07:00.982" v="190" actId="20577"/>
        <pc:sldMkLst>
          <pc:docMk/>
          <pc:sldMk cId="98793319" sldId="1741"/>
        </pc:sldMkLst>
      </pc:sldChg>
      <pc:sldChg chg="modSp add mod">
        <pc:chgData name="Islara Duarte" userId="b5502ff2-a163-4543-8104-b23926ac79de" providerId="ADAL" clId="{C1DC0002-F16F-4DE4-8CEA-DE6C6E0444D4}" dt="2024-01-23T13:10:48.044" v="227" actId="20577"/>
        <pc:sldMkLst>
          <pc:docMk/>
          <pc:sldMk cId="1701033689" sldId="1742"/>
        </pc:sldMkLst>
      </pc:sldChg>
      <pc:sldChg chg="add del">
        <pc:chgData name="Islara Duarte" userId="b5502ff2-a163-4543-8104-b23926ac79de" providerId="ADAL" clId="{C1DC0002-F16F-4DE4-8CEA-DE6C6E0444D4}" dt="2024-01-23T13:07:07.476" v="191" actId="47"/>
        <pc:sldMkLst>
          <pc:docMk/>
          <pc:sldMk cId="3846174999" sldId="1742"/>
        </pc:sldMkLst>
      </pc:sldChg>
    </pc:docChg>
  </pc:docChgLst>
  <pc:docChgLst>
    <pc:chgData name="Islara Duarte" userId="b5502ff2-a163-4543-8104-b23926ac79de" providerId="ADAL" clId="{06EC6199-9934-4E48-8508-B8503B5CF116}"/>
    <pc:docChg chg="custSel modSld">
      <pc:chgData name="Islara Duarte" userId="b5502ff2-a163-4543-8104-b23926ac79de" providerId="ADAL" clId="{06EC6199-9934-4E48-8508-B8503B5CF116}" dt="2023-10-31T17:33:12.344" v="152" actId="20577"/>
      <pc:docMkLst>
        <pc:docMk/>
      </pc:docMkLst>
      <pc:sldChg chg="addSp modSp mod">
        <pc:chgData name="Islara Duarte" userId="b5502ff2-a163-4543-8104-b23926ac79de" providerId="ADAL" clId="{06EC6199-9934-4E48-8508-B8503B5CF116}" dt="2023-10-31T17:31:56.812" v="146" actId="20577"/>
        <pc:sldMkLst>
          <pc:docMk/>
          <pc:sldMk cId="2634972875" sldId="1705"/>
        </pc:sldMkLst>
      </pc:sldChg>
      <pc:sldChg chg="modSp mod">
        <pc:chgData name="Islara Duarte" userId="b5502ff2-a163-4543-8104-b23926ac79de" providerId="ADAL" clId="{06EC6199-9934-4E48-8508-B8503B5CF116}" dt="2023-10-31T17:33:12.344" v="152" actId="20577"/>
        <pc:sldMkLst>
          <pc:docMk/>
          <pc:sldMk cId="1705426029" sldId="1728"/>
        </pc:sldMkLst>
      </pc:sldChg>
      <pc:sldChg chg="addSp delSp modSp mod">
        <pc:chgData name="Islara Duarte" userId="b5502ff2-a163-4543-8104-b23926ac79de" providerId="ADAL" clId="{06EC6199-9934-4E48-8508-B8503B5CF116}" dt="2023-10-31T17:30:09.823" v="55" actId="1076"/>
        <pc:sldMkLst>
          <pc:docMk/>
          <pc:sldMk cId="3938664640" sldId="1733"/>
        </pc:sldMkLst>
      </pc:sldChg>
    </pc:docChg>
  </pc:docChgLst>
  <pc:docChgLst>
    <pc:chgData name="Pedro Vitor" userId="596ce3a1-6b20-4dea-b2c5-11c0e25073e9" providerId="ADAL" clId="{3A5DABAB-2E54-4575-8000-99766E6357C5}"/>
    <pc:docChg chg="modSld">
      <pc:chgData name="Pedro Vitor" userId="596ce3a1-6b20-4dea-b2c5-11c0e25073e9" providerId="ADAL" clId="{3A5DABAB-2E54-4575-8000-99766E6357C5}" dt="2024-12-23T20:43:24.467" v="72" actId="20577"/>
      <pc:docMkLst>
        <pc:docMk/>
      </pc:docMkLst>
    </pc:docChg>
  </pc:docChgLst>
  <pc:docChgLst>
    <pc:chgData name="Islara Duarte" userId="b5502ff2-a163-4543-8104-b23926ac79de" providerId="ADAL" clId="{B29B6588-BB44-4BAB-ABE3-E1CCF98AB837}"/>
    <pc:docChg chg="undo redo custSel addSld delSld modSld sldOrd modSection">
      <pc:chgData name="Islara Duarte" userId="b5502ff2-a163-4543-8104-b23926ac79de" providerId="ADAL" clId="{B29B6588-BB44-4BAB-ABE3-E1CCF98AB837}" dt="2024-01-26T20:33:42.180" v="1173" actId="20577"/>
      <pc:docMkLst>
        <pc:docMk/>
      </pc:docMkLst>
      <pc:sldChg chg="modSp mod">
        <pc:chgData name="Islara Duarte" userId="b5502ff2-a163-4543-8104-b23926ac79de" providerId="ADAL" clId="{B29B6588-BB44-4BAB-ABE3-E1CCF98AB837}" dt="2024-01-26T20:32:48.313" v="1171" actId="1076"/>
        <pc:sldMkLst>
          <pc:docMk/>
          <pc:sldMk cId="434219950" sldId="1707"/>
        </pc:sldMkLst>
      </pc:sldChg>
      <pc:sldChg chg="modSp mod">
        <pc:chgData name="Islara Duarte" userId="b5502ff2-a163-4543-8104-b23926ac79de" providerId="ADAL" clId="{B29B6588-BB44-4BAB-ABE3-E1CCF98AB837}" dt="2024-01-26T20:33:42.180" v="1173" actId="20577"/>
        <pc:sldMkLst>
          <pc:docMk/>
          <pc:sldMk cId="1705426029" sldId="1728"/>
        </pc:sldMkLst>
      </pc:sldChg>
      <pc:sldChg chg="addSp delSp modSp mod">
        <pc:chgData name="Islara Duarte" userId="b5502ff2-a163-4543-8104-b23926ac79de" providerId="ADAL" clId="{B29B6588-BB44-4BAB-ABE3-E1CCF98AB837}" dt="2024-01-26T20:31:34.614" v="1170" actId="1076"/>
        <pc:sldMkLst>
          <pc:docMk/>
          <pc:sldMk cId="98793319" sldId="1741"/>
        </pc:sldMkLst>
      </pc:sldChg>
      <pc:sldChg chg="modSp mod">
        <pc:chgData name="Islara Duarte" userId="b5502ff2-a163-4543-8104-b23926ac79de" providerId="ADAL" clId="{B29B6588-BB44-4BAB-ABE3-E1CCF98AB837}" dt="2024-01-26T20:14:41.998" v="540" actId="20577"/>
        <pc:sldMkLst>
          <pc:docMk/>
          <pc:sldMk cId="1701033689" sldId="1742"/>
        </pc:sldMkLst>
      </pc:sldChg>
      <pc:sldChg chg="modSp mod">
        <pc:chgData name="Islara Duarte" userId="b5502ff2-a163-4543-8104-b23926ac79de" providerId="ADAL" clId="{B29B6588-BB44-4BAB-ABE3-E1CCF98AB837}" dt="2024-01-26T20:13:42.247" v="509" actId="20577"/>
        <pc:sldMkLst>
          <pc:docMk/>
          <pc:sldMk cId="1268453628" sldId="1743"/>
        </pc:sldMkLst>
      </pc:sldChg>
      <pc:sldChg chg="new del">
        <pc:chgData name="Islara Duarte" userId="b5502ff2-a163-4543-8104-b23926ac79de" providerId="ADAL" clId="{B29B6588-BB44-4BAB-ABE3-E1CCF98AB837}" dt="2024-01-26T20:15:03.827" v="545" actId="47"/>
        <pc:sldMkLst>
          <pc:docMk/>
          <pc:sldMk cId="3620378426" sldId="1744"/>
        </pc:sldMkLst>
      </pc:sldChg>
      <pc:sldChg chg="addSp delSp modSp add mod ord">
        <pc:chgData name="Islara Duarte" userId="b5502ff2-a163-4543-8104-b23926ac79de" providerId="ADAL" clId="{B29B6588-BB44-4BAB-ABE3-E1CCF98AB837}" dt="2024-01-26T20:29:04.884" v="1117" actId="1076"/>
        <pc:sldMkLst>
          <pc:docMk/>
          <pc:sldMk cId="310192043" sldId="1745"/>
        </pc:sldMkLst>
      </pc:sldChg>
    </pc:docChg>
  </pc:docChgLst>
  <pc:docChgLst>
    <pc:chgData name="Pedro Vitor" userId="596ce3a1-6b20-4dea-b2c5-11c0e25073e9" providerId="ADAL" clId="{CDEEA98C-B891-4762-ABC4-2F92E57B13BD}"/>
    <pc:docChg chg="modSld">
      <pc:chgData name="Pedro Vitor" userId="596ce3a1-6b20-4dea-b2c5-11c0e25073e9" providerId="ADAL" clId="{CDEEA98C-B891-4762-ABC4-2F92E57B13BD}" dt="2025-01-03T14:16:11.110" v="209" actId="1076"/>
      <pc:docMkLst>
        <pc:docMk/>
      </pc:docMkLst>
      <pc:sldChg chg="modSp mod">
        <pc:chgData name="Pedro Vitor" userId="596ce3a1-6b20-4dea-b2c5-11c0e25073e9" providerId="ADAL" clId="{CDEEA98C-B891-4762-ABC4-2F92E57B13BD}" dt="2025-01-03T14:16:11.110" v="209" actId="1076"/>
        <pc:sldMkLst>
          <pc:docMk/>
          <pc:sldMk cId="1300657931" sldId="1736"/>
        </pc:sldMkLst>
        <pc:picChg chg="mod">
          <ac:chgData name="Pedro Vitor" userId="596ce3a1-6b20-4dea-b2c5-11c0e25073e9" providerId="ADAL" clId="{CDEEA98C-B891-4762-ABC4-2F92E57B13BD}" dt="2025-01-03T14:16:11.110" v="209" actId="1076"/>
          <ac:picMkLst>
            <pc:docMk/>
            <pc:sldMk cId="1300657931" sldId="1736"/>
            <ac:picMk id="28" creationId="{FD519C48-413A-4008-9CE9-6F5EAD3BC69C}"/>
          </ac:picMkLst>
        </pc:picChg>
      </pc:sldChg>
    </pc:docChg>
  </pc:docChgLst>
  <pc:docChgLst>
    <pc:chgData name="João Pereira" userId="976c1e52-3e9a-4e6a-a11d-b526b93a16bf" providerId="ADAL" clId="{C79C114B-39B4-4F66-8C81-7FE924841FAF}"/>
    <pc:docChg chg="modSld">
      <pc:chgData name="João Pereira" userId="976c1e52-3e9a-4e6a-a11d-b526b93a16bf" providerId="ADAL" clId="{C79C114B-39B4-4F66-8C81-7FE924841FAF}" dt="2025-01-27T16:49:31.708" v="3"/>
      <pc:docMkLst>
        <pc:docMk/>
      </pc:docMkLst>
    </pc:docChg>
  </pc:docChgLst>
  <pc:docChgLst>
    <pc:chgData name="Islara Duarte" userId="b5502ff2-a163-4543-8104-b23926ac79de" providerId="ADAL" clId="{BDECB7C5-B7B6-4D64-A8E7-6F9063460666}"/>
    <pc:docChg chg="undo custSel delSld modSld delSection modSection">
      <pc:chgData name="Islara Duarte" userId="b5502ff2-a163-4543-8104-b23926ac79de" providerId="ADAL" clId="{BDECB7C5-B7B6-4D64-A8E7-6F9063460666}" dt="2023-11-30T20:36:52.265" v="139" actId="20577"/>
      <pc:docMkLst>
        <pc:docMk/>
      </pc:docMkLst>
      <pc:sldChg chg="del">
        <pc:chgData name="Islara Duarte" userId="b5502ff2-a163-4543-8104-b23926ac79de" providerId="ADAL" clId="{BDECB7C5-B7B6-4D64-A8E7-6F9063460666}" dt="2023-11-30T20:28:03.042" v="0" actId="47"/>
        <pc:sldMkLst>
          <pc:docMk/>
          <pc:sldMk cId="285984732" sldId="1690"/>
        </pc:sldMkLst>
      </pc:sldChg>
      <pc:sldChg chg="del">
        <pc:chgData name="Islara Duarte" userId="b5502ff2-a163-4543-8104-b23926ac79de" providerId="ADAL" clId="{BDECB7C5-B7B6-4D64-A8E7-6F9063460666}" dt="2023-11-30T20:28:13.487" v="3" actId="47"/>
        <pc:sldMkLst>
          <pc:docMk/>
          <pc:sldMk cId="2855909015" sldId="1704"/>
        </pc:sldMkLst>
      </pc:sldChg>
      <pc:sldChg chg="del">
        <pc:chgData name="Islara Duarte" userId="b5502ff2-a163-4543-8104-b23926ac79de" providerId="ADAL" clId="{BDECB7C5-B7B6-4D64-A8E7-6F9063460666}" dt="2023-11-30T20:28:39.654" v="28" actId="47"/>
        <pc:sldMkLst>
          <pc:docMk/>
          <pc:sldMk cId="2634972875" sldId="1705"/>
        </pc:sldMkLst>
      </pc:sldChg>
      <pc:sldChg chg="del">
        <pc:chgData name="Islara Duarte" userId="b5502ff2-a163-4543-8104-b23926ac79de" providerId="ADAL" clId="{BDECB7C5-B7B6-4D64-A8E7-6F9063460666}" dt="2023-11-30T20:28:07.038" v="1" actId="47"/>
        <pc:sldMkLst>
          <pc:docMk/>
          <pc:sldMk cId="1619661397" sldId="1706"/>
        </pc:sldMkLst>
      </pc:sldChg>
      <pc:sldChg chg="del">
        <pc:chgData name="Islara Duarte" userId="b5502ff2-a163-4543-8104-b23926ac79de" providerId="ADAL" clId="{BDECB7C5-B7B6-4D64-A8E7-6F9063460666}" dt="2023-11-30T20:28:09.486" v="2" actId="47"/>
        <pc:sldMkLst>
          <pc:docMk/>
          <pc:sldMk cId="1628326452" sldId="1708"/>
        </pc:sldMkLst>
      </pc:sldChg>
      <pc:sldChg chg="del">
        <pc:chgData name="Islara Duarte" userId="b5502ff2-a163-4543-8104-b23926ac79de" providerId="ADAL" clId="{BDECB7C5-B7B6-4D64-A8E7-6F9063460666}" dt="2023-11-30T20:28:13.487" v="3" actId="47"/>
        <pc:sldMkLst>
          <pc:docMk/>
          <pc:sldMk cId="1200602183" sldId="1726"/>
        </pc:sldMkLst>
      </pc:sldChg>
      <pc:sldChg chg="del">
        <pc:chgData name="Islara Duarte" userId="b5502ff2-a163-4543-8104-b23926ac79de" providerId="ADAL" clId="{BDECB7C5-B7B6-4D64-A8E7-6F9063460666}" dt="2023-11-30T20:28:16.938" v="4" actId="47"/>
        <pc:sldMkLst>
          <pc:docMk/>
          <pc:sldMk cId="968268511" sldId="1727"/>
        </pc:sldMkLst>
      </pc:sldChg>
      <pc:sldChg chg="del">
        <pc:chgData name="Islara Duarte" userId="b5502ff2-a163-4543-8104-b23926ac79de" providerId="ADAL" clId="{BDECB7C5-B7B6-4D64-A8E7-6F9063460666}" dt="2023-11-30T20:28:13.487" v="3" actId="47"/>
        <pc:sldMkLst>
          <pc:docMk/>
          <pc:sldMk cId="1560792476" sldId="1735"/>
        </pc:sldMkLst>
      </pc:sldChg>
      <pc:sldChg chg="del">
        <pc:chgData name="Islara Duarte" userId="b5502ff2-a163-4543-8104-b23926ac79de" providerId="ADAL" clId="{BDECB7C5-B7B6-4D64-A8E7-6F9063460666}" dt="2023-11-30T20:28:38.931" v="27" actId="47"/>
        <pc:sldMkLst>
          <pc:docMk/>
          <pc:sldMk cId="3976491029" sldId="1736"/>
        </pc:sldMkLst>
      </pc:sldChg>
      <pc:sldChg chg="del">
        <pc:chgData name="Islara Duarte" userId="b5502ff2-a163-4543-8104-b23926ac79de" providerId="ADAL" clId="{BDECB7C5-B7B6-4D64-A8E7-6F9063460666}" dt="2023-11-30T20:28:42.624" v="29" actId="47"/>
        <pc:sldMkLst>
          <pc:docMk/>
          <pc:sldMk cId="326574021" sldId="1737"/>
        </pc:sldMkLst>
      </pc:sldChg>
      <pc:sldChg chg="addSp delSp modSp mod">
        <pc:chgData name="Islara Duarte" userId="b5502ff2-a163-4543-8104-b23926ac79de" providerId="ADAL" clId="{BDECB7C5-B7B6-4D64-A8E7-6F9063460666}" dt="2023-11-30T20:31:39.080" v="98" actId="20577"/>
        <pc:sldMkLst>
          <pc:docMk/>
          <pc:sldMk cId="2693030817" sldId="1738"/>
        </pc:sldMkLst>
      </pc:sldChg>
      <pc:sldChg chg="addSp delSp modSp mod">
        <pc:chgData name="Islara Duarte" userId="b5502ff2-a163-4543-8104-b23926ac79de" providerId="ADAL" clId="{BDECB7C5-B7B6-4D64-A8E7-6F9063460666}" dt="2023-11-30T20:33:26.254" v="137" actId="20577"/>
        <pc:sldMkLst>
          <pc:docMk/>
          <pc:sldMk cId="835328160" sldId="1739"/>
        </pc:sldMkLst>
      </pc:sldChg>
    </pc:docChg>
  </pc:docChgLst>
  <pc:docChgLst>
    <pc:chgData name="Islara Duarte" userId="b5502ff2-a163-4543-8104-b23926ac79de" providerId="ADAL" clId="{003C74B5-0903-4191-8058-9BD7FFDB18FF}"/>
    <pc:docChg chg="modSld">
      <pc:chgData name="Islara Duarte" userId="b5502ff2-a163-4543-8104-b23926ac79de" providerId="ADAL" clId="{003C74B5-0903-4191-8058-9BD7FFDB18FF}" dt="2023-11-20T19:13:09.265" v="3" actId="20577"/>
      <pc:docMkLst>
        <pc:docMk/>
      </pc:docMkLst>
      <pc:sldChg chg="modSp mod">
        <pc:chgData name="Islara Duarte" userId="b5502ff2-a163-4543-8104-b23926ac79de" providerId="ADAL" clId="{003C74B5-0903-4191-8058-9BD7FFDB18FF}" dt="2023-11-20T19:13:09.265" v="3" actId="20577"/>
        <pc:sldMkLst>
          <pc:docMk/>
          <pc:sldMk cId="1705426029" sldId="1728"/>
        </pc:sldMkLst>
      </pc:sldChg>
    </pc:docChg>
  </pc:docChgLst>
  <pc:docChgLst>
    <pc:chgData name="Islara Duarte" userId="b5502ff2-a163-4543-8104-b23926ac79de" providerId="ADAL" clId="{FBD37747-8277-49A0-BD9C-7C5B1434E389}"/>
    <pc:docChg chg="undo custSel modSld">
      <pc:chgData name="Islara Duarte" userId="b5502ff2-a163-4543-8104-b23926ac79de" providerId="ADAL" clId="{FBD37747-8277-49A0-BD9C-7C5B1434E389}" dt="2023-10-11T14:13:07.687" v="119" actId="20577"/>
      <pc:docMkLst>
        <pc:docMk/>
      </pc:docMkLst>
      <pc:sldChg chg="modSp mod">
        <pc:chgData name="Islara Duarte" userId="b5502ff2-a163-4543-8104-b23926ac79de" providerId="ADAL" clId="{FBD37747-8277-49A0-BD9C-7C5B1434E389}" dt="2023-10-11T14:06:32.361" v="115" actId="20577"/>
        <pc:sldMkLst>
          <pc:docMk/>
          <pc:sldMk cId="2634972875" sldId="1705"/>
        </pc:sldMkLst>
      </pc:sldChg>
      <pc:sldChg chg="modSp mod">
        <pc:chgData name="Islara Duarte" userId="b5502ff2-a163-4543-8104-b23926ac79de" providerId="ADAL" clId="{FBD37747-8277-49A0-BD9C-7C5B1434E389}" dt="2023-10-11T14:04:36.131" v="39" actId="20577"/>
        <pc:sldMkLst>
          <pc:docMk/>
          <pc:sldMk cId="3938664640" sldId="1733"/>
        </pc:sldMkLst>
      </pc:sldChg>
    </pc:docChg>
  </pc:docChgLst>
  <pc:docChgLst>
    <pc:chgData name="Gestão Goener" userId="S::gestao@goener.com.br::3c78f906-0e1d-47fc-8133-f84a6f819d15" providerId="AD" clId="Web-{83E98D11-4FF4-5410-D618-34360CCFBAEE}"/>
    <pc:docChg chg="modSld">
      <pc:chgData name="Gestão Goener" userId="S::gestao@goener.com.br::3c78f906-0e1d-47fc-8133-f84a6f819d15" providerId="AD" clId="Web-{83E98D11-4FF4-5410-D618-34360CCFBAEE}" dt="2025-01-20T15:15:03.155" v="7"/>
      <pc:docMkLst>
        <pc:docMk/>
      </pc:docMkLst>
      <pc:sldChg chg="addSp delSp modSp">
        <pc:chgData name="Gestão Goener" userId="S::gestao@goener.com.br::3c78f906-0e1d-47fc-8133-f84a6f819d15" providerId="AD" clId="Web-{83E98D11-4FF4-5410-D618-34360CCFBAEE}" dt="2025-01-20T15:15:03.155" v="7"/>
        <pc:sldMkLst>
          <pc:docMk/>
          <pc:sldMk cId="1701033689" sldId="1742"/>
        </pc:sldMkLst>
        <pc:graphicFrameChg chg="mod">
          <ac:chgData name="Gestão Goener" userId="S::gestao@goener.com.br::3c78f906-0e1d-47fc-8133-f84a6f819d15" providerId="AD" clId="Web-{83E98D11-4FF4-5410-D618-34360CCFBAEE}" dt="2025-01-20T15:14:53.155" v="5" actId="14100"/>
          <ac:graphicFrameMkLst>
            <pc:docMk/>
            <pc:sldMk cId="1701033689" sldId="1742"/>
            <ac:graphicFrameMk id="4" creationId="{5D456137-AEB5-F0D9-40E8-BA8FF33BD246}"/>
          </ac:graphicFrameMkLst>
        </pc:graphicFrameChg>
      </pc:sldChg>
    </pc:docChg>
  </pc:docChgLst>
  <pc:docChgLst>
    <pc:chgData name="Islara Duarte" userId="b5502ff2-a163-4543-8104-b23926ac79de" providerId="ADAL" clId="{5E4B0264-9365-4152-8782-F5A4755881A3}"/>
    <pc:docChg chg="custSel modSld sldOrd">
      <pc:chgData name="Islara Duarte" userId="b5502ff2-a163-4543-8104-b23926ac79de" providerId="ADAL" clId="{5E4B0264-9365-4152-8782-F5A4755881A3}" dt="2023-10-26T18:07:23.472" v="173" actId="20577"/>
      <pc:docMkLst>
        <pc:docMk/>
      </pc:docMkLst>
      <pc:sldChg chg="modSp mod">
        <pc:chgData name="Islara Duarte" userId="b5502ff2-a163-4543-8104-b23926ac79de" providerId="ADAL" clId="{5E4B0264-9365-4152-8782-F5A4755881A3}" dt="2023-10-26T18:06:21.259" v="171" actId="20577"/>
        <pc:sldMkLst>
          <pc:docMk/>
          <pc:sldMk cId="2634972875" sldId="1705"/>
        </pc:sldMkLst>
      </pc:sldChg>
      <pc:sldChg chg="ord">
        <pc:chgData name="Islara Duarte" userId="b5502ff2-a163-4543-8104-b23926ac79de" providerId="ADAL" clId="{5E4B0264-9365-4152-8782-F5A4755881A3}" dt="2023-10-26T18:00:38.576" v="1"/>
        <pc:sldMkLst>
          <pc:docMk/>
          <pc:sldMk cId="968268511" sldId="1727"/>
        </pc:sldMkLst>
      </pc:sldChg>
      <pc:sldChg chg="addSp delSp modSp mod">
        <pc:chgData name="Islara Duarte" userId="b5502ff2-a163-4543-8104-b23926ac79de" providerId="ADAL" clId="{5E4B0264-9365-4152-8782-F5A4755881A3}" dt="2023-10-26T18:03:24.509" v="83" actId="20577"/>
        <pc:sldMkLst>
          <pc:docMk/>
          <pc:sldMk cId="3938664640" sldId="1733"/>
        </pc:sldMkLst>
      </pc:sldChg>
    </pc:docChg>
  </pc:docChgLst>
  <pc:docChgLst>
    <pc:chgData name="Islara Duarte" userId="b5502ff2-a163-4543-8104-b23926ac79de" providerId="ADAL" clId="{5C3EFD38-A957-4419-9153-664296BCE84B}"/>
    <pc:docChg chg="undo custSel modSld">
      <pc:chgData name="Islara Duarte" userId="b5502ff2-a163-4543-8104-b23926ac79de" providerId="ADAL" clId="{5C3EFD38-A957-4419-9153-664296BCE84B}" dt="2023-10-04T17:18:21.180" v="140"/>
      <pc:docMkLst>
        <pc:docMk/>
      </pc:docMkLst>
      <pc:sldChg chg="modSp mod">
        <pc:chgData name="Islara Duarte" userId="b5502ff2-a163-4543-8104-b23926ac79de" providerId="ADAL" clId="{5C3EFD38-A957-4419-9153-664296BCE84B}" dt="2023-10-04T17:06:37.919" v="136" actId="20577"/>
        <pc:sldMkLst>
          <pc:docMk/>
          <pc:sldMk cId="2634972875" sldId="1705"/>
        </pc:sldMkLst>
      </pc:sldChg>
      <pc:sldChg chg="modSp mod">
        <pc:chgData name="Islara Duarte" userId="b5502ff2-a163-4543-8104-b23926ac79de" providerId="ADAL" clId="{5C3EFD38-A957-4419-9153-664296BCE84B}" dt="2023-10-04T17:15:33.004" v="138" actId="20577"/>
        <pc:sldMkLst>
          <pc:docMk/>
          <pc:sldMk cId="1705426029" sldId="1728"/>
        </pc:sldMkLst>
      </pc:sldChg>
      <pc:sldChg chg="modSp mod">
        <pc:chgData name="Islara Duarte" userId="b5502ff2-a163-4543-8104-b23926ac79de" providerId="ADAL" clId="{5C3EFD38-A957-4419-9153-664296BCE84B}" dt="2023-10-04T17:18:21.180" v="140"/>
        <pc:sldMkLst>
          <pc:docMk/>
          <pc:sldMk cId="3061135156" sldId="1729"/>
        </pc:sldMkLst>
      </pc:sldChg>
      <pc:sldChg chg="modSp mod">
        <pc:chgData name="Islara Duarte" userId="b5502ff2-a163-4543-8104-b23926ac79de" providerId="ADAL" clId="{5C3EFD38-A957-4419-9153-664296BCE84B}" dt="2023-10-04T16:59:52.726" v="64" actId="20577"/>
        <pc:sldMkLst>
          <pc:docMk/>
          <pc:sldMk cId="3938664640" sldId="1733"/>
        </pc:sldMkLst>
      </pc:sldChg>
    </pc:docChg>
  </pc:docChgLst>
  <pc:docChgLst>
    <pc:chgData name="Islara Duarte" userId="b5502ff2-a163-4543-8104-b23926ac79de" providerId="ADAL" clId="{9CC8D0A4-CECF-41C8-9079-7B39B4A49B11}"/>
    <pc:docChg chg="undo redo custSel modSld">
      <pc:chgData name="Islara Duarte" userId="b5502ff2-a163-4543-8104-b23926ac79de" providerId="ADAL" clId="{9CC8D0A4-CECF-41C8-9079-7B39B4A49B11}" dt="2023-11-01T13:59:51.965" v="183" actId="1076"/>
      <pc:docMkLst>
        <pc:docMk/>
      </pc:docMkLst>
      <pc:sldChg chg="modSp mod">
        <pc:chgData name="Islara Duarte" userId="b5502ff2-a163-4543-8104-b23926ac79de" providerId="ADAL" clId="{9CC8D0A4-CECF-41C8-9079-7B39B4A49B11}" dt="2023-11-01T13:38:02.082" v="165" actId="20577"/>
        <pc:sldMkLst>
          <pc:docMk/>
          <pc:sldMk cId="2634972875" sldId="1705"/>
        </pc:sldMkLst>
      </pc:sldChg>
      <pc:sldChg chg="addSp delSp modSp mod">
        <pc:chgData name="Islara Duarte" userId="b5502ff2-a163-4543-8104-b23926ac79de" providerId="ADAL" clId="{9CC8D0A4-CECF-41C8-9079-7B39B4A49B11}" dt="2023-11-01T13:59:51.965" v="183" actId="1076"/>
        <pc:sldMkLst>
          <pc:docMk/>
          <pc:sldMk cId="513208342" sldId="1725"/>
        </pc:sldMkLst>
      </pc:sldChg>
      <pc:sldChg chg="addSp delSp modSp mod">
        <pc:chgData name="Islara Duarte" userId="b5502ff2-a163-4543-8104-b23926ac79de" providerId="ADAL" clId="{9CC8D0A4-CECF-41C8-9079-7B39B4A49B11}" dt="2023-11-01T13:34:19.514" v="73" actId="1076"/>
        <pc:sldMkLst>
          <pc:docMk/>
          <pc:sldMk cId="3938664640" sldId="1733"/>
        </pc:sldMkLst>
      </pc:sldChg>
    </pc:docChg>
  </pc:docChgLst>
  <pc:docChgLst>
    <pc:chgData name="Islara Duarte" userId="b5502ff2-a163-4543-8104-b23926ac79de" providerId="ADAL" clId="{F3FE00A6-CF95-4E83-A88F-06A0144EAD35}"/>
    <pc:docChg chg="undo custSel modSld">
      <pc:chgData name="Islara Duarte" userId="b5502ff2-a163-4543-8104-b23926ac79de" providerId="ADAL" clId="{F3FE00A6-CF95-4E83-A88F-06A0144EAD35}" dt="2023-09-29T12:09:34.234" v="189" actId="20577"/>
      <pc:docMkLst>
        <pc:docMk/>
      </pc:docMkLst>
      <pc:sldChg chg="modSp mod">
        <pc:chgData name="Islara Duarte" userId="b5502ff2-a163-4543-8104-b23926ac79de" providerId="ADAL" clId="{F3FE00A6-CF95-4E83-A88F-06A0144EAD35}" dt="2023-09-29T12:04:17.913" v="172" actId="20577"/>
        <pc:sldMkLst>
          <pc:docMk/>
          <pc:sldMk cId="2634972875" sldId="1705"/>
        </pc:sldMkLst>
      </pc:sldChg>
      <pc:sldChg chg="modSp mod">
        <pc:chgData name="Islara Duarte" userId="b5502ff2-a163-4543-8104-b23926ac79de" providerId="ADAL" clId="{F3FE00A6-CF95-4E83-A88F-06A0144EAD35}" dt="2023-09-28T19:59:21.369" v="62" actId="20577"/>
        <pc:sldMkLst>
          <pc:docMk/>
          <pc:sldMk cId="3938664640" sldId="1733"/>
        </pc:sldMkLst>
      </pc:sldChg>
    </pc:docChg>
  </pc:docChgLst>
  <pc:docChgLst>
    <pc:chgData name="Islara Duarte" userId="b5502ff2-a163-4543-8104-b23926ac79de" providerId="ADAL" clId="{4ABA9780-8B15-4E16-85CE-C47404D25076}"/>
    <pc:docChg chg="undo custSel addSld delSld modSld modSection">
      <pc:chgData name="Islara Duarte" userId="b5502ff2-a163-4543-8104-b23926ac79de" providerId="ADAL" clId="{4ABA9780-8B15-4E16-85CE-C47404D25076}" dt="2023-11-23T19:09:03.786" v="454" actId="313"/>
      <pc:docMkLst>
        <pc:docMk/>
      </pc:docMkLst>
      <pc:sldChg chg="modSp mod">
        <pc:chgData name="Islara Duarte" userId="b5502ff2-a163-4543-8104-b23926ac79de" providerId="ADAL" clId="{4ABA9780-8B15-4E16-85CE-C47404D25076}" dt="2023-11-23T18:52:47.568" v="341" actId="20577"/>
        <pc:sldMkLst>
          <pc:docMk/>
          <pc:sldMk cId="2634972875" sldId="1705"/>
        </pc:sldMkLst>
      </pc:sldChg>
      <pc:sldChg chg="del">
        <pc:chgData name="Islara Duarte" userId="b5502ff2-a163-4543-8104-b23926ac79de" providerId="ADAL" clId="{4ABA9780-8B15-4E16-85CE-C47404D25076}" dt="2023-11-23T18:35:49.459" v="204" actId="2696"/>
        <pc:sldMkLst>
          <pc:docMk/>
          <pc:sldMk cId="3938664640" sldId="1733"/>
        </pc:sldMkLst>
      </pc:sldChg>
      <pc:sldChg chg="addSp delSp modSp mod">
        <pc:chgData name="Islara Duarte" userId="b5502ff2-a163-4543-8104-b23926ac79de" providerId="ADAL" clId="{4ABA9780-8B15-4E16-85CE-C47404D25076}" dt="2023-11-23T19:03:21.416" v="377" actId="1038"/>
        <pc:sldMkLst>
          <pc:docMk/>
          <pc:sldMk cId="3976491029" sldId="1736"/>
        </pc:sldMkLst>
      </pc:sldChg>
      <pc:sldChg chg="addSp delSp modSp add mod">
        <pc:chgData name="Islara Duarte" userId="b5502ff2-a163-4543-8104-b23926ac79de" providerId="ADAL" clId="{4ABA9780-8B15-4E16-85CE-C47404D25076}" dt="2023-11-23T19:09:03.786" v="454" actId="313"/>
        <pc:sldMkLst>
          <pc:docMk/>
          <pc:sldMk cId="326574021" sldId="1737"/>
        </pc:sldMkLst>
      </pc:sldChg>
      <pc:sldChg chg="addSp delSp modSp add mod">
        <pc:chgData name="Islara Duarte" userId="b5502ff2-a163-4543-8104-b23926ac79de" providerId="ADAL" clId="{4ABA9780-8B15-4E16-85CE-C47404D25076}" dt="2023-11-23T13:44:20.559" v="128"/>
        <pc:sldMkLst>
          <pc:docMk/>
          <pc:sldMk cId="2693030817" sldId="1738"/>
        </pc:sldMkLst>
      </pc:sldChg>
      <pc:sldChg chg="addSp delSp modSp add mod">
        <pc:chgData name="Islara Duarte" userId="b5502ff2-a163-4543-8104-b23926ac79de" providerId="ADAL" clId="{4ABA9780-8B15-4E16-85CE-C47404D25076}" dt="2023-11-23T13:46:21.776" v="183" actId="1076"/>
        <pc:sldMkLst>
          <pc:docMk/>
          <pc:sldMk cId="835328160" sldId="1739"/>
        </pc:sldMkLst>
      </pc:sldChg>
    </pc:docChg>
  </pc:docChgLst>
  <pc:docChgLst>
    <pc:chgData name="Islara Duarte" userId="b5502ff2-a163-4543-8104-b23926ac79de" providerId="ADAL" clId="{8BA77AC5-B943-4DD0-97B2-4247688D2660}"/>
    <pc:docChg chg="undo redo custSel modSld">
      <pc:chgData name="Islara Duarte" userId="b5502ff2-a163-4543-8104-b23926ac79de" providerId="ADAL" clId="{8BA77AC5-B943-4DD0-97B2-4247688D2660}" dt="2023-10-20T14:19:15.687" v="188" actId="20577"/>
      <pc:docMkLst>
        <pc:docMk/>
      </pc:docMkLst>
      <pc:sldChg chg="modSp mod">
        <pc:chgData name="Islara Duarte" userId="b5502ff2-a163-4543-8104-b23926ac79de" providerId="ADAL" clId="{8BA77AC5-B943-4DD0-97B2-4247688D2660}" dt="2023-10-20T14:14:56.473" v="186" actId="20577"/>
        <pc:sldMkLst>
          <pc:docMk/>
          <pc:sldMk cId="2634972875" sldId="1705"/>
        </pc:sldMkLst>
      </pc:sldChg>
      <pc:sldChg chg="modSp mod">
        <pc:chgData name="Islara Duarte" userId="b5502ff2-a163-4543-8104-b23926ac79de" providerId="ADAL" clId="{8BA77AC5-B943-4DD0-97B2-4247688D2660}" dt="2023-10-20T14:12:20.372" v="92" actId="20577"/>
        <pc:sldMkLst>
          <pc:docMk/>
          <pc:sldMk cId="3938664640" sldId="1733"/>
        </pc:sldMkLst>
      </pc:sldChg>
    </pc:docChg>
  </pc:docChgLst>
  <pc:docChgLst>
    <pc:chgData name="Islara Duarte" userId="b5502ff2-a163-4543-8104-b23926ac79de" providerId="ADAL" clId="{EFFCDB63-A0C4-4C8D-AA2A-CF26C8C2D18C}"/>
    <pc:docChg chg="undo redo custSel addSld modSld modSection">
      <pc:chgData name="Islara Duarte" userId="b5502ff2-a163-4543-8104-b23926ac79de" providerId="ADAL" clId="{EFFCDB63-A0C4-4C8D-AA2A-CF26C8C2D18C}" dt="2023-12-08T19:35:59.618" v="907" actId="478"/>
      <pc:docMkLst>
        <pc:docMk/>
      </pc:docMkLst>
      <pc:sldChg chg="modSp mod">
        <pc:chgData name="Islara Duarte" userId="b5502ff2-a163-4543-8104-b23926ac79de" providerId="ADAL" clId="{EFFCDB63-A0C4-4C8D-AA2A-CF26C8C2D18C}" dt="2023-12-06T13:38:45.247" v="236" actId="14100"/>
        <pc:sldMkLst>
          <pc:docMk/>
          <pc:sldMk cId="1987506686" sldId="256"/>
        </pc:sldMkLst>
      </pc:sldChg>
      <pc:sldChg chg="modSp mod">
        <pc:chgData name="Islara Duarte" userId="b5502ff2-a163-4543-8104-b23926ac79de" providerId="ADAL" clId="{EFFCDB63-A0C4-4C8D-AA2A-CF26C8C2D18C}" dt="2023-12-06T13:50:36.159" v="900" actId="20577"/>
        <pc:sldMkLst>
          <pc:docMk/>
          <pc:sldMk cId="434219950" sldId="1707"/>
        </pc:sldMkLst>
      </pc:sldChg>
      <pc:sldChg chg="delSp modSp mod">
        <pc:chgData name="Islara Duarte" userId="b5502ff2-a163-4543-8104-b23926ac79de" providerId="ADAL" clId="{EFFCDB63-A0C4-4C8D-AA2A-CF26C8C2D18C}" dt="2023-12-06T13:47:35.053" v="664" actId="113"/>
        <pc:sldMkLst>
          <pc:docMk/>
          <pc:sldMk cId="3360298926" sldId="1734"/>
        </pc:sldMkLst>
      </pc:sldChg>
      <pc:sldChg chg="addSp delSp modSp mod">
        <pc:chgData name="Islara Duarte" userId="b5502ff2-a163-4543-8104-b23926ac79de" providerId="ADAL" clId="{EFFCDB63-A0C4-4C8D-AA2A-CF26C8C2D18C}" dt="2023-12-08T19:35:59.618" v="907" actId="478"/>
        <pc:sldMkLst>
          <pc:docMk/>
          <pc:sldMk cId="2693030817" sldId="1738"/>
        </pc:sldMkLst>
      </pc:sldChg>
      <pc:sldChg chg="addSp delSp modSp mod">
        <pc:chgData name="Islara Duarte" userId="b5502ff2-a163-4543-8104-b23926ac79de" providerId="ADAL" clId="{EFFCDB63-A0C4-4C8D-AA2A-CF26C8C2D18C}" dt="2023-12-05T14:38:14.876" v="207" actId="20577"/>
        <pc:sldMkLst>
          <pc:docMk/>
          <pc:sldMk cId="835328160" sldId="1739"/>
        </pc:sldMkLst>
      </pc:sldChg>
      <pc:sldChg chg="addSp delSp modSp add mod">
        <pc:chgData name="Islara Duarte" userId="b5502ff2-a163-4543-8104-b23926ac79de" providerId="ADAL" clId="{EFFCDB63-A0C4-4C8D-AA2A-CF26C8C2D18C}" dt="2023-12-05T14:36:53.883" v="167" actId="20577"/>
        <pc:sldMkLst>
          <pc:docMk/>
          <pc:sldMk cId="3874951730" sldId="1740"/>
        </pc:sldMkLst>
      </pc:sldChg>
    </pc:docChg>
  </pc:docChgLst>
  <pc:docChgLst>
    <pc:chgData name="Islara Duarte" userId="b5502ff2-a163-4543-8104-b23926ac79de" providerId="ADAL" clId="{93D42920-25DD-490F-B8AF-A63B2803BD23}"/>
    <pc:docChg chg="undo custSel addSld modSld modSection">
      <pc:chgData name="Islara Duarte" userId="b5502ff2-a163-4543-8104-b23926ac79de" providerId="ADAL" clId="{93D42920-25DD-490F-B8AF-A63B2803BD23}" dt="2023-11-17T14:55:35.423" v="437" actId="20577"/>
      <pc:docMkLst>
        <pc:docMk/>
      </pc:docMkLst>
      <pc:sldChg chg="addSp delSp modSp mod">
        <pc:chgData name="Islara Duarte" userId="b5502ff2-a163-4543-8104-b23926ac79de" providerId="ADAL" clId="{93D42920-25DD-490F-B8AF-A63B2803BD23}" dt="2023-11-17T12:39:03.780" v="280" actId="14100"/>
        <pc:sldMkLst>
          <pc:docMk/>
          <pc:sldMk cId="3938664640" sldId="1733"/>
        </pc:sldMkLst>
      </pc:sldChg>
      <pc:sldChg chg="addSp delSp modSp add mod">
        <pc:chgData name="Islara Duarte" userId="b5502ff2-a163-4543-8104-b23926ac79de" providerId="ADAL" clId="{93D42920-25DD-490F-B8AF-A63B2803BD23}" dt="2023-11-17T12:49:02.086" v="405" actId="1076"/>
        <pc:sldMkLst>
          <pc:docMk/>
          <pc:sldMk cId="3976491029" sldId="1736"/>
        </pc:sldMkLst>
      </pc:sldChg>
    </pc:docChg>
  </pc:docChgLst>
  <pc:docChgLst>
    <pc:chgData name="Islara Duarte" userId="b5502ff2-a163-4543-8104-b23926ac79de" providerId="ADAL" clId="{CB9B16EB-7E27-4BAE-A09F-5E03E4563709}"/>
    <pc:docChg chg="undo custSel addSld delSld modSld sldOrd modSection">
      <pc:chgData name="Islara Duarte" userId="b5502ff2-a163-4543-8104-b23926ac79de" providerId="ADAL" clId="{CB9B16EB-7E27-4BAE-A09F-5E03E4563709}" dt="2024-01-05T20:35:49.807" v="423" actId="20577"/>
      <pc:docMkLst>
        <pc:docMk/>
      </pc:docMkLst>
      <pc:sldChg chg="modSp mod">
        <pc:chgData name="Islara Duarte" userId="b5502ff2-a163-4543-8104-b23926ac79de" providerId="ADAL" clId="{CB9B16EB-7E27-4BAE-A09F-5E03E4563709}" dt="2024-01-05T19:14:41.261" v="18" actId="1076"/>
        <pc:sldMkLst>
          <pc:docMk/>
          <pc:sldMk cId="520213656" sldId="373"/>
        </pc:sldMkLst>
      </pc:sldChg>
      <pc:sldChg chg="del">
        <pc:chgData name="Islara Duarte" userId="b5502ff2-a163-4543-8104-b23926ac79de" providerId="ADAL" clId="{CB9B16EB-7E27-4BAE-A09F-5E03E4563709}" dt="2024-01-05T19:59:36.294" v="166" actId="47"/>
        <pc:sldMkLst>
          <pc:docMk/>
          <pc:sldMk cId="835328160" sldId="1739"/>
        </pc:sldMkLst>
      </pc:sldChg>
      <pc:sldChg chg="del">
        <pc:chgData name="Islara Duarte" userId="b5502ff2-a163-4543-8104-b23926ac79de" providerId="ADAL" clId="{CB9B16EB-7E27-4BAE-A09F-5E03E4563709}" dt="2024-01-05T19:59:34.214" v="165" actId="47"/>
        <pc:sldMkLst>
          <pc:docMk/>
          <pc:sldMk cId="3874951730" sldId="1740"/>
        </pc:sldMkLst>
      </pc:sldChg>
      <pc:sldChg chg="addSp delSp modSp add mod ord">
        <pc:chgData name="Islara Duarte" userId="b5502ff2-a163-4543-8104-b23926ac79de" providerId="ADAL" clId="{CB9B16EB-7E27-4BAE-A09F-5E03E4563709}" dt="2024-01-05T20:35:25.246" v="405" actId="1036"/>
        <pc:sldMkLst>
          <pc:docMk/>
          <pc:sldMk cId="98793319" sldId="1741"/>
        </pc:sldMkLst>
      </pc:sldChg>
    </pc:docChg>
  </pc:docChgLst>
  <pc:docChgLst>
    <pc:chgData name="João Pereira" userId="976c1e52-3e9a-4e6a-a11d-b526b93a16bf" providerId="ADAL" clId="{4748D966-8247-429A-ACE0-A4057D827746}"/>
    <pc:docChg chg="undo custSel modSld">
      <pc:chgData name="João Pereira" userId="976c1e52-3e9a-4e6a-a11d-b526b93a16bf" providerId="ADAL" clId="{4748D966-8247-429A-ACE0-A4057D827746}" dt="2025-02-06T13:37:51.969" v="255" actId="1076"/>
      <pc:docMkLst>
        <pc:docMk/>
      </pc:docMkLst>
      <pc:sldChg chg="modSp mod">
        <pc:chgData name="João Pereira" userId="976c1e52-3e9a-4e6a-a11d-b526b93a16bf" providerId="ADAL" clId="{4748D966-8247-429A-ACE0-A4057D827746}" dt="2025-02-05T20:13:54.104" v="112" actId="1076"/>
        <pc:sldMkLst>
          <pc:docMk/>
          <pc:sldMk cId="1987506686" sldId="256"/>
        </pc:sldMkLst>
        <pc:spChg chg="mod">
          <ac:chgData name="João Pereira" userId="976c1e52-3e9a-4e6a-a11d-b526b93a16bf" providerId="ADAL" clId="{4748D966-8247-429A-ACE0-A4057D827746}" dt="2025-02-05T20:13:54.104" v="112" actId="1076"/>
          <ac:spMkLst>
            <pc:docMk/>
            <pc:sldMk cId="1987506686" sldId="256"/>
            <ac:spMk id="7" creationId="{4B71813D-A0A5-94A4-7EB3-6229C909D541}"/>
          </ac:spMkLst>
        </pc:spChg>
      </pc:sldChg>
      <pc:sldChg chg="addSp delSp modSp mod">
        <pc:chgData name="João Pereira" userId="976c1e52-3e9a-4e6a-a11d-b526b93a16bf" providerId="ADAL" clId="{4748D966-8247-429A-ACE0-A4057D827746}" dt="2025-02-06T12:46:47.281" v="214" actId="20577"/>
        <pc:sldMkLst>
          <pc:docMk/>
          <pc:sldMk cId="1705426029" sldId="1728"/>
        </pc:sldMkLst>
        <pc:spChg chg="del mod">
          <ac:chgData name="João Pereira" userId="976c1e52-3e9a-4e6a-a11d-b526b93a16bf" providerId="ADAL" clId="{4748D966-8247-429A-ACE0-A4057D827746}" dt="2025-02-05T19:19:06.246" v="1" actId="478"/>
          <ac:spMkLst>
            <pc:docMk/>
            <pc:sldMk cId="1705426029" sldId="1728"/>
            <ac:spMk id="2" creationId="{0EACBA1E-2593-ACC8-3AAA-8C65E65E593A}"/>
          </ac:spMkLst>
        </pc:spChg>
        <pc:spChg chg="add mod">
          <ac:chgData name="João Pereira" userId="976c1e52-3e9a-4e6a-a11d-b526b93a16bf" providerId="ADAL" clId="{4748D966-8247-429A-ACE0-A4057D827746}" dt="2025-02-05T20:10:04.952" v="91" actId="767"/>
          <ac:spMkLst>
            <pc:docMk/>
            <pc:sldMk cId="1705426029" sldId="1728"/>
            <ac:spMk id="2" creationId="{6AA40186-C556-077D-C183-5B618432B88D}"/>
          </ac:spMkLst>
        </pc:spChg>
        <pc:spChg chg="mod">
          <ac:chgData name="João Pereira" userId="976c1e52-3e9a-4e6a-a11d-b526b93a16bf" providerId="ADAL" clId="{4748D966-8247-429A-ACE0-A4057D827746}" dt="2025-02-06T12:46:47.281" v="214" actId="20577"/>
          <ac:spMkLst>
            <pc:docMk/>
            <pc:sldMk cId="1705426029" sldId="1728"/>
            <ac:spMk id="5" creationId="{0F13CCFC-148F-2BB7-E1E1-BF917E06C187}"/>
          </ac:spMkLst>
        </pc:spChg>
        <pc:spChg chg="add mod">
          <ac:chgData name="João Pereira" userId="976c1e52-3e9a-4e6a-a11d-b526b93a16bf" providerId="ADAL" clId="{4748D966-8247-429A-ACE0-A4057D827746}" dt="2025-02-05T20:10:18.873" v="93" actId="767"/>
          <ac:spMkLst>
            <pc:docMk/>
            <pc:sldMk cId="1705426029" sldId="1728"/>
            <ac:spMk id="6" creationId="{DE2D9806-08C1-3E96-4D57-33370726D4DC}"/>
          </ac:spMkLst>
        </pc:spChg>
        <pc:spChg chg="add mod">
          <ac:chgData name="João Pereira" userId="976c1e52-3e9a-4e6a-a11d-b526b93a16bf" providerId="ADAL" clId="{4748D966-8247-429A-ACE0-A4057D827746}" dt="2025-02-05T20:11:06.664" v="110" actId="1076"/>
          <ac:spMkLst>
            <pc:docMk/>
            <pc:sldMk cId="1705426029" sldId="1728"/>
            <ac:spMk id="9" creationId="{03C11EC1-EC7E-C810-EDBC-BEC0A7013325}"/>
          </ac:spMkLst>
        </pc:spChg>
        <pc:graphicFrameChg chg="mod modGraphic">
          <ac:chgData name="João Pereira" userId="976c1e52-3e9a-4e6a-a11d-b526b93a16bf" providerId="ADAL" clId="{4748D966-8247-429A-ACE0-A4057D827746}" dt="2025-02-05T20:10:23.528" v="96" actId="20577"/>
          <ac:graphicFrameMkLst>
            <pc:docMk/>
            <pc:sldMk cId="1705426029" sldId="1728"/>
            <ac:graphicFrameMk id="3" creationId="{D2658ED5-6F60-17C8-58ED-3B33B6385BBF}"/>
          </ac:graphicFrameMkLst>
        </pc:graphicFrameChg>
      </pc:sldChg>
      <pc:sldChg chg="modSp mod">
        <pc:chgData name="João Pereira" userId="976c1e52-3e9a-4e6a-a11d-b526b93a16bf" providerId="ADAL" clId="{4748D966-8247-429A-ACE0-A4057D827746}" dt="2025-02-05T19:26:10.865" v="83" actId="207"/>
        <pc:sldMkLst>
          <pc:docMk/>
          <pc:sldMk cId="3061135156" sldId="1729"/>
        </pc:sldMkLst>
        <pc:spChg chg="mod">
          <ac:chgData name="João Pereira" userId="976c1e52-3e9a-4e6a-a11d-b526b93a16bf" providerId="ADAL" clId="{4748D966-8247-429A-ACE0-A4057D827746}" dt="2025-02-05T19:26:10.865" v="83" actId="207"/>
          <ac:spMkLst>
            <pc:docMk/>
            <pc:sldMk cId="3061135156" sldId="1729"/>
            <ac:spMk id="2" creationId="{49DE2526-B8AD-0F09-DF23-B11398E45869}"/>
          </ac:spMkLst>
        </pc:spChg>
      </pc:sldChg>
      <pc:sldChg chg="addSp modSp mod">
        <pc:chgData name="João Pereira" userId="976c1e52-3e9a-4e6a-a11d-b526b93a16bf" providerId="ADAL" clId="{4748D966-8247-429A-ACE0-A4057D827746}" dt="2025-02-06T13:37:51.969" v="255" actId="1076"/>
        <pc:sldMkLst>
          <pc:docMk/>
          <pc:sldMk cId="1701033689" sldId="1742"/>
        </pc:sldMkLst>
        <pc:spChg chg="mod">
          <ac:chgData name="João Pereira" userId="976c1e52-3e9a-4e6a-a11d-b526b93a16bf" providerId="ADAL" clId="{4748D966-8247-429A-ACE0-A4057D827746}" dt="2025-02-05T20:36:42.019" v="190" actId="21"/>
          <ac:spMkLst>
            <pc:docMk/>
            <pc:sldMk cId="1701033689" sldId="1742"/>
            <ac:spMk id="5" creationId="{7535ADE6-6972-8D35-9616-2F8D6D73B2D8}"/>
          </ac:spMkLst>
        </pc:spChg>
        <pc:spChg chg="mod">
          <ac:chgData name="João Pereira" userId="976c1e52-3e9a-4e6a-a11d-b526b93a16bf" providerId="ADAL" clId="{4748D966-8247-429A-ACE0-A4057D827746}" dt="2025-02-05T20:22:17.942" v="156" actId="14100"/>
          <ac:spMkLst>
            <pc:docMk/>
            <pc:sldMk cId="1701033689" sldId="1742"/>
            <ac:spMk id="6" creationId="{5293E2E7-DA11-703A-33A1-A2E5633BC723}"/>
          </ac:spMkLst>
        </pc:spChg>
        <pc:spChg chg="add mod">
          <ac:chgData name="João Pereira" userId="976c1e52-3e9a-4e6a-a11d-b526b93a16bf" providerId="ADAL" clId="{4748D966-8247-429A-ACE0-A4057D827746}" dt="2025-02-05T20:22:35.813" v="160" actId="1076"/>
          <ac:spMkLst>
            <pc:docMk/>
            <pc:sldMk cId="1701033689" sldId="1742"/>
            <ac:spMk id="10" creationId="{B911BDCA-33CC-671C-69D7-92D618D9C2E3}"/>
          </ac:spMkLst>
        </pc:spChg>
        <pc:spChg chg="add mod">
          <ac:chgData name="João Pereira" userId="976c1e52-3e9a-4e6a-a11d-b526b93a16bf" providerId="ADAL" clId="{4748D966-8247-429A-ACE0-A4057D827746}" dt="2025-02-05T20:28:00.636" v="173" actId="1076"/>
          <ac:spMkLst>
            <pc:docMk/>
            <pc:sldMk cId="1701033689" sldId="1742"/>
            <ac:spMk id="12" creationId="{2887590D-A433-1883-E4FD-1940C2C66A85}"/>
          </ac:spMkLst>
        </pc:spChg>
        <pc:spChg chg="mod">
          <ac:chgData name="João Pereira" userId="976c1e52-3e9a-4e6a-a11d-b526b93a16bf" providerId="ADAL" clId="{4748D966-8247-429A-ACE0-A4057D827746}" dt="2025-02-05T20:27:31.807" v="168" actId="20577"/>
          <ac:spMkLst>
            <pc:docMk/>
            <pc:sldMk cId="1701033689" sldId="1742"/>
            <ac:spMk id="13" creationId="{7176BCD6-4B3A-5573-EBC2-43278CF748F5}"/>
          </ac:spMkLst>
        </pc:spChg>
        <pc:spChg chg="add mod">
          <ac:chgData name="João Pereira" userId="976c1e52-3e9a-4e6a-a11d-b526b93a16bf" providerId="ADAL" clId="{4748D966-8247-429A-ACE0-A4057D827746}" dt="2025-02-05T20:52:24.487" v="207" actId="1076"/>
          <ac:spMkLst>
            <pc:docMk/>
            <pc:sldMk cId="1701033689" sldId="1742"/>
            <ac:spMk id="14" creationId="{AB087C62-9FF2-D4CC-4BC1-5718DABD3245}"/>
          </ac:spMkLst>
        </pc:spChg>
        <pc:spChg chg="mod">
          <ac:chgData name="João Pereira" userId="976c1e52-3e9a-4e6a-a11d-b526b93a16bf" providerId="ADAL" clId="{4748D966-8247-429A-ACE0-A4057D827746}" dt="2025-02-05T20:28:10.218" v="175" actId="20577"/>
          <ac:spMkLst>
            <pc:docMk/>
            <pc:sldMk cId="1701033689" sldId="1742"/>
            <ac:spMk id="15" creationId="{03D49E0B-B4F0-DC08-1CCA-C5C716AB0082}"/>
          </ac:spMkLst>
        </pc:spChg>
        <pc:spChg chg="add mod">
          <ac:chgData name="João Pereira" userId="976c1e52-3e9a-4e6a-a11d-b526b93a16bf" providerId="ADAL" clId="{4748D966-8247-429A-ACE0-A4057D827746}" dt="2025-02-06T12:44:49.644" v="208" actId="1076"/>
          <ac:spMkLst>
            <pc:docMk/>
            <pc:sldMk cId="1701033689" sldId="1742"/>
            <ac:spMk id="16" creationId="{A00FFF2D-E5CA-5E19-8661-E79007A5A37E}"/>
          </ac:spMkLst>
        </pc:spChg>
        <pc:spChg chg="add mod">
          <ac:chgData name="João Pereira" userId="976c1e52-3e9a-4e6a-a11d-b526b93a16bf" providerId="ADAL" clId="{4748D966-8247-429A-ACE0-A4057D827746}" dt="2025-02-06T13:32:02.514" v="217" actId="1076"/>
          <ac:spMkLst>
            <pc:docMk/>
            <pc:sldMk cId="1701033689" sldId="1742"/>
            <ac:spMk id="17" creationId="{4FEB1BEB-E477-A77B-4D6E-9E11E1F6CC43}"/>
          </ac:spMkLst>
        </pc:spChg>
        <pc:spChg chg="add mod">
          <ac:chgData name="João Pereira" userId="976c1e52-3e9a-4e6a-a11d-b526b93a16bf" providerId="ADAL" clId="{4748D966-8247-429A-ACE0-A4057D827746}" dt="2025-02-06T13:36:41.258" v="231" actId="1076"/>
          <ac:spMkLst>
            <pc:docMk/>
            <pc:sldMk cId="1701033689" sldId="1742"/>
            <ac:spMk id="18" creationId="{20946270-DADA-636F-00FC-40D43813AF50}"/>
          </ac:spMkLst>
        </pc:spChg>
        <pc:spChg chg="add mod">
          <ac:chgData name="João Pereira" userId="976c1e52-3e9a-4e6a-a11d-b526b93a16bf" providerId="ADAL" clId="{4748D966-8247-429A-ACE0-A4057D827746}" dt="2025-02-06T13:37:51.969" v="255" actId="1076"/>
          <ac:spMkLst>
            <pc:docMk/>
            <pc:sldMk cId="1701033689" sldId="1742"/>
            <ac:spMk id="19" creationId="{040AAD49-E1B3-536C-14C4-EE27DDCE5C3F}"/>
          </ac:spMkLst>
        </pc:spChg>
        <pc:spChg chg="mod">
          <ac:chgData name="João Pereira" userId="976c1e52-3e9a-4e6a-a11d-b526b93a16bf" providerId="ADAL" clId="{4748D966-8247-429A-ACE0-A4057D827746}" dt="2025-02-05T20:36:12.813" v="185" actId="21"/>
          <ac:spMkLst>
            <pc:docMk/>
            <pc:sldMk cId="1701033689" sldId="1742"/>
            <ac:spMk id="20" creationId="{9171D603-430C-635E-6877-47A6792B5E3B}"/>
          </ac:spMkLst>
        </pc:spChg>
        <pc:spChg chg="add mod">
          <ac:chgData name="João Pereira" userId="976c1e52-3e9a-4e6a-a11d-b526b93a16bf" providerId="ADAL" clId="{4748D966-8247-429A-ACE0-A4057D827746}" dt="2025-02-06T13:37:34.014" v="249" actId="20577"/>
          <ac:spMkLst>
            <pc:docMk/>
            <pc:sldMk cId="1701033689" sldId="1742"/>
            <ac:spMk id="22" creationId="{1706DDEA-989A-8C22-DE6F-E903078C2FD6}"/>
          </ac:spMkLst>
        </pc:spChg>
        <pc:spChg chg="add mod">
          <ac:chgData name="João Pereira" userId="976c1e52-3e9a-4e6a-a11d-b526b93a16bf" providerId="ADAL" clId="{4748D966-8247-429A-ACE0-A4057D827746}" dt="2025-02-06T13:37:30.501" v="246" actId="20577"/>
          <ac:spMkLst>
            <pc:docMk/>
            <pc:sldMk cId="1701033689" sldId="1742"/>
            <ac:spMk id="23" creationId="{32FB8373-84AA-8A94-1E42-3C90EBBD492F}"/>
          </ac:spMkLst>
        </pc:spChg>
        <pc:spChg chg="add mod">
          <ac:chgData name="João Pereira" userId="976c1e52-3e9a-4e6a-a11d-b526b93a16bf" providerId="ADAL" clId="{4748D966-8247-429A-ACE0-A4057D827746}" dt="2025-02-06T13:37:25.403" v="243" actId="20577"/>
          <ac:spMkLst>
            <pc:docMk/>
            <pc:sldMk cId="1701033689" sldId="1742"/>
            <ac:spMk id="24" creationId="{BAD6F999-3ED8-3825-6EB8-498B4574421A}"/>
          </ac:spMkLst>
        </pc:spChg>
        <pc:graphicFrameChg chg="mod">
          <ac:chgData name="João Pereira" userId="976c1e52-3e9a-4e6a-a11d-b526b93a16bf" providerId="ADAL" clId="{4748D966-8247-429A-ACE0-A4057D827746}" dt="2025-02-05T19:21:09.307" v="39" actId="20577"/>
          <ac:graphicFrameMkLst>
            <pc:docMk/>
            <pc:sldMk cId="1701033689" sldId="1742"/>
            <ac:graphicFrameMk id="4" creationId="{5D456137-AEB5-F0D9-40E8-BA8FF33BD246}"/>
          </ac:graphicFrameMkLst>
        </pc:graphicFrameChg>
        <pc:graphicFrameChg chg="add mod">
          <ac:chgData name="João Pereira" userId="976c1e52-3e9a-4e6a-a11d-b526b93a16bf" providerId="ADAL" clId="{4748D966-8247-429A-ACE0-A4057D827746}" dt="2025-02-06T12:45:05.748" v="210"/>
          <ac:graphicFrameMkLst>
            <pc:docMk/>
            <pc:sldMk cId="1701033689" sldId="1742"/>
            <ac:graphicFrameMk id="18" creationId="{820DF13F-1932-D00E-C4D8-8FEF26F1F65B}"/>
          </ac:graphicFrameMkLst>
        </pc:graphicFrameChg>
        <pc:graphicFrameChg chg="add mod">
          <ac:chgData name="João Pereira" userId="976c1e52-3e9a-4e6a-a11d-b526b93a16bf" providerId="ADAL" clId="{4748D966-8247-429A-ACE0-A4057D827746}" dt="2025-02-06T12:45:12.232" v="211"/>
          <ac:graphicFrameMkLst>
            <pc:docMk/>
            <pc:sldMk cId="1701033689" sldId="1742"/>
            <ac:graphicFrameMk id="19" creationId="{BF744D7F-EF57-4A4C-7090-90420DAED35C}"/>
          </ac:graphicFrameMkLst>
        </pc:graphicFrameChg>
      </pc:sldChg>
    </pc:docChg>
  </pc:docChgLst>
  <pc:docChgLst>
    <pc:chgData name="Pedro Vitor" userId="596ce3a1-6b20-4dea-b2c5-11c0e25073e9" providerId="ADAL" clId="{C437B549-C99A-4969-A77C-6DB1B4F78939}"/>
    <pc:docChg chg="delSld modSld modSection">
      <pc:chgData name="Pedro Vitor" userId="596ce3a1-6b20-4dea-b2c5-11c0e25073e9" providerId="ADAL" clId="{C437B549-C99A-4969-A77C-6DB1B4F78939}" dt="2024-07-05T18:22:11.053" v="290" actId="20577"/>
      <pc:docMkLst>
        <pc:docMk/>
      </pc:docMkLst>
      <pc:sldChg chg="modSp mod">
        <pc:chgData name="Pedro Vitor" userId="596ce3a1-6b20-4dea-b2c5-11c0e25073e9" providerId="ADAL" clId="{C437B549-C99A-4969-A77C-6DB1B4F78939}" dt="2024-07-03T19:13:30.285" v="287" actId="1076"/>
        <pc:sldMkLst>
          <pc:docMk/>
          <pc:sldMk cId="1701033689" sldId="1742"/>
        </pc:sldMkLst>
      </pc:sldChg>
      <pc:sldChg chg="del">
        <pc:chgData name="Pedro Vitor" userId="596ce3a1-6b20-4dea-b2c5-11c0e25073e9" providerId="ADAL" clId="{C437B549-C99A-4969-A77C-6DB1B4F78939}" dt="2024-07-03T19:13:41.485" v="288" actId="2696"/>
        <pc:sldMkLst>
          <pc:docMk/>
          <pc:sldMk cId="48439780" sldId="1743"/>
        </pc:sldMkLst>
      </pc:sldChg>
    </pc:docChg>
  </pc:docChgLst>
  <pc:docChgLst>
    <pc:chgData name="Pedro Vitor" userId="596ce3a1-6b20-4dea-b2c5-11c0e25073e9" providerId="ADAL" clId="{C274C9D0-1980-44C9-956B-EAEE017542E2}"/>
    <pc:docChg chg="custSel delSld modSld modSection">
      <pc:chgData name="Pedro Vitor" userId="596ce3a1-6b20-4dea-b2c5-11c0e25073e9" providerId="ADAL" clId="{C274C9D0-1980-44C9-956B-EAEE017542E2}" dt="2024-06-17T13:19:12.478" v="193" actId="20577"/>
      <pc:docMkLst>
        <pc:docMk/>
      </pc:docMkLst>
      <pc:sldChg chg="delSp mod">
        <pc:chgData name="Pedro Vitor" userId="596ce3a1-6b20-4dea-b2c5-11c0e25073e9" providerId="ADAL" clId="{C274C9D0-1980-44C9-956B-EAEE017542E2}" dt="2024-06-17T13:14:46.849" v="0" actId="478"/>
        <pc:sldMkLst>
          <pc:docMk/>
          <pc:sldMk cId="1987506686" sldId="256"/>
        </pc:sldMkLst>
      </pc:sldChg>
      <pc:sldChg chg="addSp delSp modSp mod">
        <pc:chgData name="Pedro Vitor" userId="596ce3a1-6b20-4dea-b2c5-11c0e25073e9" providerId="ADAL" clId="{C274C9D0-1980-44C9-956B-EAEE017542E2}" dt="2024-06-17T13:16:14.320" v="49" actId="20577"/>
        <pc:sldMkLst>
          <pc:docMk/>
          <pc:sldMk cId="1705426029" sldId="1728"/>
        </pc:sldMkLst>
      </pc:sldChg>
      <pc:sldChg chg="modSp mod">
        <pc:chgData name="Pedro Vitor" userId="596ce3a1-6b20-4dea-b2c5-11c0e25073e9" providerId="ADAL" clId="{C274C9D0-1980-44C9-956B-EAEE017542E2}" dt="2024-06-17T13:19:12.478" v="193" actId="20577"/>
        <pc:sldMkLst>
          <pc:docMk/>
          <pc:sldMk cId="1701033689" sldId="1742"/>
        </pc:sldMkLst>
      </pc:sldChg>
      <pc:sldChg chg="modSp del mod">
        <pc:chgData name="Pedro Vitor" userId="596ce3a1-6b20-4dea-b2c5-11c0e25073e9" providerId="ADAL" clId="{C274C9D0-1980-44C9-956B-EAEE017542E2}" dt="2024-06-17T13:16:42.564" v="54" actId="2696"/>
        <pc:sldMkLst>
          <pc:docMk/>
          <pc:sldMk cId="1268453628" sldId="1743"/>
        </pc:sldMkLst>
      </pc:sldChg>
    </pc:docChg>
  </pc:docChgLst>
  <pc:docChgLst>
    <pc:chgData name="Pedro Vitor" userId="596ce3a1-6b20-4dea-b2c5-11c0e25073e9" providerId="ADAL" clId="{47E8BA86-7C48-4641-A3DC-F06CB42D7DF3}"/>
    <pc:docChg chg="custSel delSld modSld modSection">
      <pc:chgData name="Pedro Vitor" userId="596ce3a1-6b20-4dea-b2c5-11c0e25073e9" providerId="ADAL" clId="{47E8BA86-7C48-4641-A3DC-F06CB42D7DF3}" dt="2024-05-08T21:55:14.600" v="1067" actId="20577"/>
      <pc:docMkLst>
        <pc:docMk/>
      </pc:docMkLst>
      <pc:sldChg chg="addSp delSp modSp mod">
        <pc:chgData name="Pedro Vitor" userId="596ce3a1-6b20-4dea-b2c5-11c0e25073e9" providerId="ADAL" clId="{47E8BA86-7C48-4641-A3DC-F06CB42D7DF3}" dt="2024-05-08T21:43:12.457" v="721" actId="20577"/>
        <pc:sldMkLst>
          <pc:docMk/>
          <pc:sldMk cId="98793319" sldId="1741"/>
        </pc:sldMkLst>
      </pc:sldChg>
      <pc:sldChg chg="modSp mod">
        <pc:chgData name="Pedro Vitor" userId="596ce3a1-6b20-4dea-b2c5-11c0e25073e9" providerId="ADAL" clId="{47E8BA86-7C48-4641-A3DC-F06CB42D7DF3}" dt="2024-05-08T21:51:25.930" v="900" actId="20577"/>
        <pc:sldMkLst>
          <pc:docMk/>
          <pc:sldMk cId="1268453628" sldId="1743"/>
        </pc:sldMkLst>
      </pc:sldChg>
      <pc:sldChg chg="del">
        <pc:chgData name="Pedro Vitor" userId="596ce3a1-6b20-4dea-b2c5-11c0e25073e9" providerId="ADAL" clId="{47E8BA86-7C48-4641-A3DC-F06CB42D7DF3}" dt="2024-05-08T21:43:25.846" v="722" actId="2696"/>
        <pc:sldMkLst>
          <pc:docMk/>
          <pc:sldMk cId="310192043" sldId="1745"/>
        </pc:sldMkLst>
      </pc:sldChg>
    </pc:docChg>
  </pc:docChgLst>
  <pc:docChgLst>
    <pc:chgData name="Islara Duarte" userId="b5502ff2-a163-4543-8104-b23926ac79de" providerId="ADAL" clId="{8516B16E-AACA-47A6-AF8C-2FEE5DEE9E7D}"/>
    <pc:docChg chg="undo custSel addSld delSld modSld modSection">
      <pc:chgData name="Islara Duarte" userId="b5502ff2-a163-4543-8104-b23926ac79de" providerId="ADAL" clId="{8516B16E-AACA-47A6-AF8C-2FEE5DEE9E7D}" dt="2024-01-25T19:27:54.753" v="203" actId="1076"/>
      <pc:docMkLst>
        <pc:docMk/>
      </pc:docMkLst>
      <pc:sldChg chg="modSp mod">
        <pc:chgData name="Islara Duarte" userId="b5502ff2-a163-4543-8104-b23926ac79de" providerId="ADAL" clId="{8516B16E-AACA-47A6-AF8C-2FEE5DEE9E7D}" dt="2024-01-25T19:18:16.952" v="22" actId="20577"/>
        <pc:sldMkLst>
          <pc:docMk/>
          <pc:sldMk cId="1987506686" sldId="256"/>
        </pc:sldMkLst>
      </pc:sldChg>
      <pc:sldChg chg="addSp delSp modSp add del mod">
        <pc:chgData name="Islara Duarte" userId="b5502ff2-a163-4543-8104-b23926ac79de" providerId="ADAL" clId="{8516B16E-AACA-47A6-AF8C-2FEE5DEE9E7D}" dt="2024-01-25T19:27:54.753" v="203" actId="1076"/>
        <pc:sldMkLst>
          <pc:docMk/>
          <pc:sldMk cId="98793319" sldId="1741"/>
        </pc:sldMkLst>
      </pc:sldChg>
      <pc:sldChg chg="add del">
        <pc:chgData name="Islara Duarte" userId="b5502ff2-a163-4543-8104-b23926ac79de" providerId="ADAL" clId="{8516B16E-AACA-47A6-AF8C-2FEE5DEE9E7D}" dt="2024-01-25T19:18:43.441" v="33" actId="2890"/>
        <pc:sldMkLst>
          <pc:docMk/>
          <pc:sldMk cId="1092837273" sldId="1743"/>
        </pc:sldMkLst>
      </pc:sldChg>
      <pc:sldChg chg="modSp add mod">
        <pc:chgData name="Islara Duarte" userId="b5502ff2-a163-4543-8104-b23926ac79de" providerId="ADAL" clId="{8516B16E-AACA-47A6-AF8C-2FEE5DEE9E7D}" dt="2024-01-25T19:21:24.345" v="97" actId="20577"/>
        <pc:sldMkLst>
          <pc:docMk/>
          <pc:sldMk cId="1268453628" sldId="1743"/>
        </pc:sldMkLst>
      </pc:sldChg>
    </pc:docChg>
  </pc:docChgLst>
  <pc:docChgLst>
    <pc:chgData name="Islara Duarte" userId="b5502ff2-a163-4543-8104-b23926ac79de" providerId="ADAL" clId="{A87829CE-C792-4BA6-8A1D-585F7749F08B}"/>
    <pc:docChg chg="undo custSel delSld modSld modSection">
      <pc:chgData name="Islara Duarte" userId="b5502ff2-a163-4543-8104-b23926ac79de" providerId="ADAL" clId="{A87829CE-C792-4BA6-8A1D-585F7749F08B}" dt="2024-01-09T12:39:56.017" v="241" actId="113"/>
      <pc:docMkLst>
        <pc:docMk/>
      </pc:docMkLst>
      <pc:sldChg chg="modSp mod">
        <pc:chgData name="Islara Duarte" userId="b5502ff2-a163-4543-8104-b23926ac79de" providerId="ADAL" clId="{A87829CE-C792-4BA6-8A1D-585F7749F08B}" dt="2024-01-09T12:24:27.425" v="12" actId="20577"/>
        <pc:sldMkLst>
          <pc:docMk/>
          <pc:sldMk cId="1987506686" sldId="256"/>
        </pc:sldMkLst>
      </pc:sldChg>
      <pc:sldChg chg="modSp mod">
        <pc:chgData name="Islara Duarte" userId="b5502ff2-a163-4543-8104-b23926ac79de" providerId="ADAL" clId="{A87829CE-C792-4BA6-8A1D-585F7749F08B}" dt="2024-01-09T12:39:56.017" v="241" actId="113"/>
        <pc:sldMkLst>
          <pc:docMk/>
          <pc:sldMk cId="434219950" sldId="1707"/>
        </pc:sldMkLst>
      </pc:sldChg>
      <pc:sldChg chg="modSp mod">
        <pc:chgData name="Islara Duarte" userId="b5502ff2-a163-4543-8104-b23926ac79de" providerId="ADAL" clId="{A87829CE-C792-4BA6-8A1D-585F7749F08B}" dt="2024-01-09T12:39:29.849" v="240" actId="20577"/>
        <pc:sldMkLst>
          <pc:docMk/>
          <pc:sldMk cId="2693030817" sldId="1738"/>
        </pc:sldMkLst>
      </pc:sldChg>
      <pc:sldChg chg="modSp mod">
        <pc:chgData name="Islara Duarte" userId="b5502ff2-a163-4543-8104-b23926ac79de" providerId="ADAL" clId="{A87829CE-C792-4BA6-8A1D-585F7749F08B}" dt="2024-01-09T12:33:17.950" v="210" actId="20577"/>
        <pc:sldMkLst>
          <pc:docMk/>
          <pc:sldMk cId="98793319" sldId="1741"/>
        </pc:sldMkLst>
      </pc:sldChg>
      <pc:sldChg chg="del">
        <pc:chgData name="Islara Duarte" userId="b5502ff2-a163-4543-8104-b23926ac79de" providerId="ADAL" clId="{A87829CE-C792-4BA6-8A1D-585F7749F08B}" dt="2024-01-09T12:31:42.207" v="161" actId="47"/>
        <pc:sldMkLst>
          <pc:docMk/>
          <pc:sldMk cId="3263822938" sldId="1742"/>
        </pc:sldMkLst>
      </pc:sldChg>
    </pc:docChg>
  </pc:docChgLst>
  <pc:docChgLst>
    <pc:chgData name="Pedro Vitor" userId="596ce3a1-6b20-4dea-b2c5-11c0e25073e9" providerId="ADAL" clId="{838D75B3-B247-4D2D-9128-80643CED426D}"/>
    <pc:docChg chg="custSel modSld">
      <pc:chgData name="Pedro Vitor" userId="596ce3a1-6b20-4dea-b2c5-11c0e25073e9" providerId="ADAL" clId="{838D75B3-B247-4D2D-9128-80643CED426D}" dt="2024-07-01T13:44:19.375" v="495" actId="1076"/>
      <pc:docMkLst>
        <pc:docMk/>
      </pc:docMkLst>
      <pc:sldChg chg="modSp mod">
        <pc:chgData name="Pedro Vitor" userId="596ce3a1-6b20-4dea-b2c5-11c0e25073e9" providerId="ADAL" clId="{838D75B3-B247-4D2D-9128-80643CED426D}" dt="2024-07-01T13:33:01.629" v="47" actId="20577"/>
        <pc:sldMkLst>
          <pc:docMk/>
          <pc:sldMk cId="1705426029" sldId="1728"/>
        </pc:sldMkLst>
      </pc:sldChg>
      <pc:sldChg chg="modSp mod">
        <pc:chgData name="Pedro Vitor" userId="596ce3a1-6b20-4dea-b2c5-11c0e25073e9" providerId="ADAL" clId="{838D75B3-B247-4D2D-9128-80643CED426D}" dt="2024-07-01T13:41:05.717" v="356" actId="20577"/>
        <pc:sldMkLst>
          <pc:docMk/>
          <pc:sldMk cId="1701033689" sldId="1742"/>
        </pc:sldMkLst>
      </pc:sldChg>
      <pc:sldChg chg="modSp mod">
        <pc:chgData name="Pedro Vitor" userId="596ce3a1-6b20-4dea-b2c5-11c0e25073e9" providerId="ADAL" clId="{838D75B3-B247-4D2D-9128-80643CED426D}" dt="2024-07-01T13:44:19.375" v="495" actId="1076"/>
        <pc:sldMkLst>
          <pc:docMk/>
          <pc:sldMk cId="48439780" sldId="1743"/>
        </pc:sldMkLst>
      </pc:sldChg>
    </pc:docChg>
  </pc:docChgLst>
  <pc:docChgLst>
    <pc:chgData name="Pedro Vitor" userId="596ce3a1-6b20-4dea-b2c5-11c0e25073e9" providerId="ADAL" clId="{5035D81F-AEE2-4790-828E-D0552153136F}"/>
    <pc:docChg chg="undo custSel delSld modSld modSection">
      <pc:chgData name="Pedro Vitor" userId="596ce3a1-6b20-4dea-b2c5-11c0e25073e9" providerId="ADAL" clId="{5035D81F-AEE2-4790-828E-D0552153136F}" dt="2024-05-09T20:03:40.810" v="247" actId="20577"/>
      <pc:docMkLst>
        <pc:docMk/>
      </pc:docMkLst>
      <pc:sldChg chg="addSp modSp mod">
        <pc:chgData name="Pedro Vitor" userId="596ce3a1-6b20-4dea-b2c5-11c0e25073e9" providerId="ADAL" clId="{5035D81F-AEE2-4790-828E-D0552153136F}" dt="2024-05-09T19:31:05.955" v="5" actId="1076"/>
        <pc:sldMkLst>
          <pc:docMk/>
          <pc:sldMk cId="1987506686" sldId="256"/>
        </pc:sldMkLst>
      </pc:sldChg>
      <pc:sldChg chg="modSp mod">
        <pc:chgData name="Pedro Vitor" userId="596ce3a1-6b20-4dea-b2c5-11c0e25073e9" providerId="ADAL" clId="{5035D81F-AEE2-4790-828E-D0552153136F}" dt="2024-05-09T20:03:34.265" v="242" actId="20577"/>
        <pc:sldMkLst>
          <pc:docMk/>
          <pc:sldMk cId="1268453628" sldId="1743"/>
        </pc:sldMkLst>
      </pc:sldChg>
      <pc:sldChg chg="del">
        <pc:chgData name="Pedro Vitor" userId="596ce3a1-6b20-4dea-b2c5-11c0e25073e9" providerId="ADAL" clId="{5035D81F-AEE2-4790-828E-D0552153136F}" dt="2024-05-09T19:31:35.155" v="9" actId="2696"/>
        <pc:sldMkLst>
          <pc:docMk/>
          <pc:sldMk cId="1903772034" sldId="1744"/>
        </pc:sldMkLst>
      </pc:sldChg>
    </pc:docChg>
  </pc:docChgLst>
  <pc:docChgLst>
    <pc:chgData name="Islara Duarte" userId="b5502ff2-a163-4543-8104-b23926ac79de" providerId="ADAL" clId="{E61B82FE-2173-4EBB-AE7D-88089B97E515}"/>
    <pc:docChg chg="undo custSel modSld">
      <pc:chgData name="Islara Duarte" userId="b5502ff2-a163-4543-8104-b23926ac79de" providerId="ADAL" clId="{E61B82FE-2173-4EBB-AE7D-88089B97E515}" dt="2024-01-19T12:05:51.911" v="237" actId="1076"/>
      <pc:docMkLst>
        <pc:docMk/>
      </pc:docMkLst>
      <pc:sldChg chg="addSp modSp mod">
        <pc:chgData name="Islara Duarte" userId="b5502ff2-a163-4543-8104-b23926ac79de" providerId="ADAL" clId="{E61B82FE-2173-4EBB-AE7D-88089B97E515}" dt="2024-01-19T12:05:51.911" v="237" actId="1076"/>
        <pc:sldMkLst>
          <pc:docMk/>
          <pc:sldMk cId="434219950" sldId="1707"/>
        </pc:sldMkLst>
      </pc:sldChg>
      <pc:sldChg chg="modSp mod">
        <pc:chgData name="Islara Duarte" userId="b5502ff2-a163-4543-8104-b23926ac79de" providerId="ADAL" clId="{E61B82FE-2173-4EBB-AE7D-88089B97E515}" dt="2024-01-17T20:52:40.544" v="125" actId="20577"/>
        <pc:sldMkLst>
          <pc:docMk/>
          <pc:sldMk cId="1705426029" sldId="1728"/>
        </pc:sldMkLst>
      </pc:sldChg>
      <pc:sldChg chg="modSp mod">
        <pc:chgData name="Islara Duarte" userId="b5502ff2-a163-4543-8104-b23926ac79de" providerId="ADAL" clId="{E61B82FE-2173-4EBB-AE7D-88089B97E515}" dt="2024-01-17T20:52:29.805" v="121" actId="20577"/>
        <pc:sldMkLst>
          <pc:docMk/>
          <pc:sldMk cId="98793319" sldId="1741"/>
        </pc:sldMkLst>
      </pc:sldChg>
    </pc:docChg>
  </pc:docChgLst>
  <pc:docChgLst>
    <pc:chgData name="Pedro Vitor" userId="596ce3a1-6b20-4dea-b2c5-11c0e25073e9" providerId="ADAL" clId="{28B1B8DB-48AF-47DD-8DBA-51F673371AFB}"/>
    <pc:docChg chg="undo custSel addSld delSld modSld modSection">
      <pc:chgData name="Pedro Vitor" userId="596ce3a1-6b20-4dea-b2c5-11c0e25073e9" providerId="ADAL" clId="{28B1B8DB-48AF-47DD-8DBA-51F673371AFB}" dt="2024-08-29T15:20:30.326" v="377" actId="20577"/>
      <pc:docMkLst>
        <pc:docMk/>
      </pc:docMkLst>
      <pc:sldChg chg="modSp mod">
        <pc:chgData name="Pedro Vitor" userId="596ce3a1-6b20-4dea-b2c5-11c0e25073e9" providerId="ADAL" clId="{28B1B8DB-48AF-47DD-8DBA-51F673371AFB}" dt="2024-08-14T19:09:08.285" v="11" actId="20577"/>
        <pc:sldMkLst>
          <pc:docMk/>
          <pc:sldMk cId="1987506686" sldId="256"/>
        </pc:sldMkLst>
      </pc:sldChg>
      <pc:sldChg chg="modSp mod">
        <pc:chgData name="Pedro Vitor" userId="596ce3a1-6b20-4dea-b2c5-11c0e25073e9" providerId="ADAL" clId="{28B1B8DB-48AF-47DD-8DBA-51F673371AFB}" dt="2024-08-14T19:09:14.570" v="15" actId="20577"/>
        <pc:sldMkLst>
          <pc:docMk/>
          <pc:sldMk cId="520213656" sldId="373"/>
        </pc:sldMkLst>
      </pc:sldChg>
      <pc:sldChg chg="add">
        <pc:chgData name="Pedro Vitor" userId="596ce3a1-6b20-4dea-b2c5-11c0e25073e9" providerId="ADAL" clId="{28B1B8DB-48AF-47DD-8DBA-51F673371AFB}" dt="2024-08-14T19:10:14.307" v="18"/>
        <pc:sldMkLst>
          <pc:docMk/>
          <pc:sldMk cId="2296108145" sldId="1691"/>
        </pc:sldMkLst>
      </pc:sldChg>
      <pc:sldChg chg="del">
        <pc:chgData name="Pedro Vitor" userId="596ce3a1-6b20-4dea-b2c5-11c0e25073e9" providerId="ADAL" clId="{28B1B8DB-48AF-47DD-8DBA-51F673371AFB}" dt="2024-08-14T19:09:57.714" v="17" actId="2696"/>
        <pc:sldMkLst>
          <pc:docMk/>
          <pc:sldMk cId="513208342" sldId="1725"/>
        </pc:sldMkLst>
      </pc:sldChg>
      <pc:sldChg chg="add">
        <pc:chgData name="Pedro Vitor" userId="596ce3a1-6b20-4dea-b2c5-11c0e25073e9" providerId="ADAL" clId="{28B1B8DB-48AF-47DD-8DBA-51F673371AFB}" dt="2024-08-14T19:09:52.605" v="16"/>
        <pc:sldMkLst>
          <pc:docMk/>
          <pc:sldMk cId="1300657931" sldId="1736"/>
        </pc:sldMkLst>
      </pc:sldChg>
      <pc:sldChg chg="addSp delSp modSp mod">
        <pc:chgData name="Pedro Vitor" userId="596ce3a1-6b20-4dea-b2c5-11c0e25073e9" providerId="ADAL" clId="{28B1B8DB-48AF-47DD-8DBA-51F673371AFB}" dt="2024-08-29T15:20:18.306" v="373" actId="20577"/>
        <pc:sldMkLst>
          <pc:docMk/>
          <pc:sldMk cId="1701033689" sldId="1742"/>
        </pc:sldMkLst>
      </pc:sldChg>
    </pc:docChg>
  </pc:docChgLst>
  <pc:docChgLst>
    <pc:chgData name="Pedro Vitor" userId="596ce3a1-6b20-4dea-b2c5-11c0e25073e9" providerId="ADAL" clId="{EFA1AB86-7B05-4ACC-A075-F7AD7F40376D}"/>
    <pc:docChg chg="undo custSel delSld modSld modSection">
      <pc:chgData name="Pedro Vitor" userId="596ce3a1-6b20-4dea-b2c5-11c0e25073e9" providerId="ADAL" clId="{EFA1AB86-7B05-4ACC-A075-F7AD7F40376D}" dt="2024-05-09T19:09:58.304" v="412" actId="20577"/>
      <pc:docMkLst>
        <pc:docMk/>
      </pc:docMkLst>
      <pc:sldChg chg="modSp mod">
        <pc:chgData name="Pedro Vitor" userId="596ce3a1-6b20-4dea-b2c5-11c0e25073e9" providerId="ADAL" clId="{EFA1AB86-7B05-4ACC-A075-F7AD7F40376D}" dt="2024-05-09T19:08:48.233" v="379" actId="20577"/>
        <pc:sldMkLst>
          <pc:docMk/>
          <pc:sldMk cId="1987506686" sldId="256"/>
        </pc:sldMkLst>
      </pc:sldChg>
      <pc:sldChg chg="modSp mod">
        <pc:chgData name="Pedro Vitor" userId="596ce3a1-6b20-4dea-b2c5-11c0e25073e9" providerId="ADAL" clId="{EFA1AB86-7B05-4ACC-A075-F7AD7F40376D}" dt="2024-05-09T18:55:00.784" v="34" actId="20577"/>
        <pc:sldMkLst>
          <pc:docMk/>
          <pc:sldMk cId="1705426029" sldId="1728"/>
        </pc:sldMkLst>
      </pc:sldChg>
      <pc:sldChg chg="del">
        <pc:chgData name="Pedro Vitor" userId="596ce3a1-6b20-4dea-b2c5-11c0e25073e9" providerId="ADAL" clId="{EFA1AB86-7B05-4ACC-A075-F7AD7F40376D}" dt="2024-05-09T18:55:11.458" v="35" actId="2696"/>
        <pc:sldMkLst>
          <pc:docMk/>
          <pc:sldMk cId="98793319" sldId="1741"/>
        </pc:sldMkLst>
      </pc:sldChg>
      <pc:sldChg chg="modSp mod">
        <pc:chgData name="Pedro Vitor" userId="596ce3a1-6b20-4dea-b2c5-11c0e25073e9" providerId="ADAL" clId="{EFA1AB86-7B05-4ACC-A075-F7AD7F40376D}" dt="2024-05-09T19:09:58.304" v="412" actId="20577"/>
        <pc:sldMkLst>
          <pc:docMk/>
          <pc:sldMk cId="1701033689" sldId="1742"/>
        </pc:sldMkLst>
      </pc:sldChg>
      <pc:sldChg chg="modSp mod">
        <pc:chgData name="Pedro Vitor" userId="596ce3a1-6b20-4dea-b2c5-11c0e25073e9" providerId="ADAL" clId="{EFA1AB86-7B05-4ACC-A075-F7AD7F40376D}" dt="2024-05-09T19:09:49.815" v="401" actId="20577"/>
        <pc:sldMkLst>
          <pc:docMk/>
          <pc:sldMk cId="1268453628" sldId="1743"/>
        </pc:sldMkLst>
      </pc:sldChg>
      <pc:sldChg chg="delSp modSp mod">
        <pc:chgData name="Pedro Vitor" userId="596ce3a1-6b20-4dea-b2c5-11c0e25073e9" providerId="ADAL" clId="{EFA1AB86-7B05-4ACC-A075-F7AD7F40376D}" dt="2024-05-09T19:09:43.545" v="393" actId="20577"/>
        <pc:sldMkLst>
          <pc:docMk/>
          <pc:sldMk cId="1903772034" sldId="174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600" b="1" i="0" u="none" strike="noStrike" kern="1200" spc="0" baseline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ECONOMIA ANUAL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1" i="0" u="none" strike="noStrike" kern="1200" spc="0" baseline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R$ </c:v>
                </c:pt>
              </c:strCache>
            </c:strRef>
          </c:tx>
          <c:spPr>
            <a:solidFill>
              <a:srgbClr val="00BDB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_("R$"* #,##0.00_);_("R$"* \(#,##0.00\);_("R$"* "-"??_);_(@_)</c:formatCode>
                <c:ptCount val="5"/>
                <c:pt idx="0">
                  <c:v>24817.192391041172</c:v>
                </c:pt>
                <c:pt idx="1">
                  <c:v>26058.05201059323</c:v>
                </c:pt>
                <c:pt idx="2">
                  <c:v>27360.954611122892</c:v>
                </c:pt>
                <c:pt idx="3">
                  <c:v>28729.002341679039</c:v>
                </c:pt>
                <c:pt idx="4">
                  <c:v>30165.452458762993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E8-1942-9968-EBC67AB5B0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942705839"/>
        <c:axId val="1942249839"/>
      </c:barChart>
      <c:catAx>
        <c:axId val="194270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1" i="0" u="none" strike="noStrike" kern="1200" baseline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42249839"/>
        <c:crosses val="autoZero"/>
        <c:auto val="1"/>
        <c:lblAlgn val="ctr"/>
        <c:lblOffset val="100"/>
        <c:noMultiLvlLbl val="0"/>
      </c:catAx>
      <c:valAx>
        <c:axId val="19422498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_(&quot;R$&quot;* #,##0.00_);_(&quot;R$&quot;* \(#,##0.00\);_(&quot;R$&quot;* &quot;-&quot;??_);_(@_)" sourceLinked="1"/>
        <c:majorTickMark val="none"/>
        <c:minorTickMark val="none"/>
        <c:tickLblPos val="nextTo"/>
        <c:crossAx val="194270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500" b="1">
          <a:solidFill>
            <a:schemeClr val="accent3">
              <a:lumMod val="75000"/>
            </a:schemeClr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75411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Dar </a:t>
            </a:r>
            <a:r>
              <a:rPr lang="en-US" err="1">
                <a:latin typeface="Calibri"/>
                <a:cs typeface="Calibri"/>
              </a:rPr>
              <a:t>mais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destaque</a:t>
            </a:r>
            <a:r>
              <a:rPr lang="en-US">
                <a:latin typeface="Calibri"/>
                <a:cs typeface="Calibri"/>
              </a:rPr>
              <a:t> à logo</a:t>
            </a:r>
          </a:p>
        </p:txBody>
      </p:sp>
    </p:spTree>
    <p:extLst>
      <p:ext uri="{BB962C8B-B14F-4D97-AF65-F5344CB8AC3E}">
        <p14:creationId xmlns:p14="http://schemas.microsoft.com/office/powerpoint/2010/main" val="243016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Consultoria</a:t>
            </a:r>
          </a:p>
        </p:txBody>
      </p:sp>
    </p:spTree>
    <p:extLst>
      <p:ext uri="{BB962C8B-B14F-4D97-AF65-F5344CB8AC3E}">
        <p14:creationId xmlns:p14="http://schemas.microsoft.com/office/powerpoint/2010/main" val="915442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7674fd97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7674fd97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highlight>
                  <a:srgbClr val="FFFFFF"/>
                </a:highlight>
              </a:rPr>
              <a:t>Pequenas alterações</a:t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772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cs typeface="Calibri"/>
              </a:rPr>
              <a:t>Agrupar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valores</a:t>
            </a:r>
            <a:r>
              <a:rPr lang="en-US">
                <a:latin typeface="Calibri"/>
                <a:cs typeface="Calibri"/>
              </a:rPr>
              <a:t> para 5 </a:t>
            </a:r>
            <a:r>
              <a:rPr lang="en-US" err="1">
                <a:latin typeface="Calibri"/>
                <a:cs typeface="Calibri"/>
              </a:rPr>
              <a:t>anos</a:t>
            </a:r>
          </a:p>
        </p:txBody>
      </p:sp>
    </p:spTree>
    <p:extLst>
      <p:ext uri="{BB962C8B-B14F-4D97-AF65-F5344CB8AC3E}">
        <p14:creationId xmlns:p14="http://schemas.microsoft.com/office/powerpoint/2010/main" val="19275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7674fd97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7674fd97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endParaRPr lang="pt-BR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95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6A75-E10A-426C-9E02-91E623778ED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105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7674fd97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7674fd97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highlight>
                  <a:srgbClr val="FFFFFF"/>
                </a:highlight>
              </a:rPr>
              <a:t>Pequenas alterações</a:t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0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780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E7B46-5DA5-3942-AA6F-ED6FEB0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6275-126C-DC43-AD33-9DD428FDE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E043D-4BD5-0745-B94C-EE1C740E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AF23-19C3-C046-86E4-28AA44FC00AE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A480B-EFDA-904B-BA00-055BF510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21EC6-096A-0043-A26C-ABAD2B18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B264-7A09-D843-9AF0-D7F2A54DB3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0171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21.png"/><Relationship Id="rId7" Type="http://schemas.openxmlformats.org/officeDocument/2006/relationships/hyperlink" Target="mailto:caio.pugliesi@goener.com.br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rthur.correia@goener.com.br" TargetMode="External"/><Relationship Id="rId11" Type="http://schemas.openxmlformats.org/officeDocument/2006/relationships/image" Target="../media/image62.svg"/><Relationship Id="rId5" Type="http://schemas.openxmlformats.org/officeDocument/2006/relationships/hyperlink" Target="mailto:pedro.vitor@goener.com.br" TargetMode="External"/><Relationship Id="rId10" Type="http://schemas.openxmlformats.org/officeDocument/2006/relationships/image" Target="../media/image61.png"/><Relationship Id="rId4" Type="http://schemas.openxmlformats.org/officeDocument/2006/relationships/hyperlink" Target="https://goener.com.br/" TargetMode="External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jpeg"/><Relationship Id="rId22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696BD00-8C87-D7A6-ADAE-A5B1648D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746"/>
            <a:ext cx="9144000" cy="5140008"/>
          </a:xfrm>
          <a:prstGeom prst="rect">
            <a:avLst/>
          </a:prstGeom>
        </p:spPr>
      </p:pic>
      <p:sp>
        <p:nvSpPr>
          <p:cNvPr id="7" name="Retângulo 1">
            <a:extLst>
              <a:ext uri="{FF2B5EF4-FFF2-40B4-BE49-F238E27FC236}">
                <a16:creationId xmlns:a16="http://schemas.microsoft.com/office/drawing/2014/main" id="{4B71813D-A0A5-94A4-7EB3-6229C909D541}"/>
              </a:ext>
            </a:extLst>
          </p:cNvPr>
          <p:cNvSpPr/>
          <p:nvPr/>
        </p:nvSpPr>
        <p:spPr>
          <a:xfrm>
            <a:off x="0" y="0"/>
            <a:ext cx="8244717" cy="5140539"/>
          </a:xfrm>
          <a:prstGeom prst="rect">
            <a:avLst/>
          </a:prstGeom>
          <a:gradFill>
            <a:gsLst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pt-BR" sz="10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E554B-CCCC-32EF-F307-4C3EE928EBB2}"/>
              </a:ext>
            </a:extLst>
          </p:cNvPr>
          <p:cNvSpPr txBox="1"/>
          <p:nvPr/>
        </p:nvSpPr>
        <p:spPr>
          <a:xfrm>
            <a:off x="721272" y="1725427"/>
            <a:ext cx="436437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Reduza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seus</a:t>
            </a:r>
            <a:r>
              <a:rPr lang="en-US" sz="2800" b="1" dirty="0">
                <a:solidFill>
                  <a:schemeClr val="bg1"/>
                </a:solidFill>
              </a:rPr>
              <a:t> custos com </a:t>
            </a:r>
            <a:r>
              <a:rPr lang="en-US" sz="2800" b="1" dirty="0" err="1">
                <a:solidFill>
                  <a:schemeClr val="bg1"/>
                </a:solidFill>
              </a:rPr>
              <a:t>energia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03D9C-D52F-A909-7187-AD5FE18DB737}"/>
              </a:ext>
            </a:extLst>
          </p:cNvPr>
          <p:cNvSpPr txBox="1"/>
          <p:nvPr/>
        </p:nvSpPr>
        <p:spPr>
          <a:xfrm>
            <a:off x="721272" y="2937550"/>
            <a:ext cx="26789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900">
                <a:solidFill>
                  <a:srgbClr val="AEC90B"/>
                </a:solidFill>
              </a:rPr>
              <a:t>Sua independência energética começa agora</a:t>
            </a:r>
            <a:endParaRPr lang="en-BR" sz="900">
              <a:solidFill>
                <a:srgbClr val="AEC90B"/>
              </a:solidFill>
            </a:endParaRPr>
          </a:p>
        </p:txBody>
      </p:sp>
      <p:pic>
        <p:nvPicPr>
          <p:cNvPr id="8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EDD627E0-8B76-2CAA-80BC-2C260F98F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956" y="827725"/>
            <a:ext cx="1946358" cy="447136"/>
          </a:xfrm>
          <a:prstGeom prst="rect">
            <a:avLst/>
          </a:prstGeom>
        </p:spPr>
      </p:pic>
      <p:sp>
        <p:nvSpPr>
          <p:cNvPr id="12" name="CaixaDeTexto 1">
            <a:extLst>
              <a:ext uri="{FF2B5EF4-FFF2-40B4-BE49-F238E27FC236}">
                <a16:creationId xmlns:a16="http://schemas.microsoft.com/office/drawing/2014/main" id="{2C7214C6-3CA1-3D8E-5F3E-3AD922B573FE}"/>
              </a:ext>
            </a:extLst>
          </p:cNvPr>
          <p:cNvSpPr txBox="1"/>
          <p:nvPr/>
        </p:nvSpPr>
        <p:spPr>
          <a:xfrm>
            <a:off x="869985" y="4315775"/>
            <a:ext cx="4673540" cy="2446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b="1" kern="1200">
                <a:solidFill>
                  <a:schemeClr val="accent3">
                    <a:lumMod val="75000"/>
                  </a:schemeClr>
                </a:solidFill>
                <a:ea typeface="Roboto"/>
              </a:defRPr>
            </a:lvl1pPr>
          </a:lstStyle>
          <a:p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E56F92-56FB-65CC-727D-8A8E5412506C}"/>
              </a:ext>
            </a:extLst>
          </p:cNvPr>
          <p:cNvSpPr txBox="1">
            <a:spLocks/>
          </p:cNvSpPr>
          <p:nvPr/>
        </p:nvSpPr>
        <p:spPr>
          <a:xfrm>
            <a:off x="811956" y="3624700"/>
            <a:ext cx="4673540" cy="26161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1">
                    <a:alpha val="55000"/>
                  </a:schemeClr>
                </a:solidFill>
                <a:latin typeface="Arial"/>
                <a:ea typeface="Roboto"/>
                <a:cs typeface="Arial"/>
              </a:rPr>
              <a:t>PROPOSTA DE ENERGIA POR ASSINATURA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FBA52A-F8F5-0C19-7683-5F6AB03FC772}"/>
              </a:ext>
            </a:extLst>
          </p:cNvPr>
          <p:cNvCxnSpPr>
            <a:cxnSpLocks/>
          </p:cNvCxnSpPr>
          <p:nvPr/>
        </p:nvCxnSpPr>
        <p:spPr>
          <a:xfrm>
            <a:off x="811956" y="3618424"/>
            <a:ext cx="0" cy="28319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50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78CC4E-9E66-4FD6-84B2-3DD82FA68B44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gradFill>
            <a:gsLst>
              <a:gs pos="31000">
                <a:srgbClr val="39AE6C"/>
              </a:gs>
              <a:gs pos="86000">
                <a:srgbClr val="00A19A"/>
              </a:gs>
              <a:gs pos="0">
                <a:srgbClr val="AFCA0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buClrTx/>
              <a:defRPr/>
            </a:pPr>
            <a:endParaRPr lang="pt-BR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C6BC8-645F-7BF7-9EBA-E30C6693F0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"/>
            <a:ext cx="9144092" cy="5143342"/>
          </a:xfrm>
          <a:prstGeom prst="rect">
            <a:avLst/>
          </a:prstGeom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C5881D-766F-FC3D-5FEE-FDE81486F4FE}"/>
              </a:ext>
            </a:extLst>
          </p:cNvPr>
          <p:cNvGrpSpPr/>
          <p:nvPr/>
        </p:nvGrpSpPr>
        <p:grpSpPr>
          <a:xfrm>
            <a:off x="5716525" y="1724108"/>
            <a:ext cx="2526644" cy="1879948"/>
            <a:chOff x="7838852" y="2634990"/>
            <a:chExt cx="3368859" cy="2506599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9DE2526-B8AD-0F09-DF23-B11398E45869}"/>
                </a:ext>
              </a:extLst>
            </p:cNvPr>
            <p:cNvSpPr txBox="1"/>
            <p:nvPr/>
          </p:nvSpPr>
          <p:spPr>
            <a:xfrm>
              <a:off x="8126852" y="3294930"/>
              <a:ext cx="308085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>
                <a:buClrTx/>
                <a:defRPr/>
              </a:pPr>
              <a:r>
                <a:rPr lang="pt-BR" sz="1200" kern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goener.com.br</a:t>
              </a:r>
              <a:endParaRPr lang="pt-BR" sz="1200" kern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endParaRPr lang="pt-BR" sz="1200" kern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r>
                <a:rPr lang="pt-BR" sz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pedro.vitor</a:t>
              </a:r>
              <a:r>
                <a:rPr lang="pt-BR" sz="1200" kern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@goener.com.br</a:t>
              </a:r>
              <a:endParaRPr lang="pt-BR" sz="1200" kern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r>
                <a:rPr lang="pt-BR" sz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arthur.correia@goener.com.br</a:t>
              </a:r>
              <a:endParaRPr lang="pt-BR" sz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r>
                <a:rPr lang="pt-BR" sz="1200" kern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caio.pugliesi@goener.com.br</a:t>
              </a:r>
              <a:endParaRPr lang="pt-BR" sz="1200" kern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endParaRPr lang="pt-BR" sz="1200" kern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r>
                <a:rPr lang="pt-BR" sz="1200" kern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</a:rPr>
                <a:t>@goenerbr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8A236892-C9BB-81DE-7119-4DBAC549F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8852" y="3380020"/>
              <a:ext cx="288000" cy="288000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7C032A90-D70D-8226-E79D-21C9862B7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31744"/>
            <a:stretch/>
          </p:blipFill>
          <p:spPr>
            <a:xfrm>
              <a:off x="7838852" y="3889084"/>
              <a:ext cx="288000" cy="196579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D22279BD-CD1B-96FC-FB3F-47CC1611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38852" y="4827651"/>
              <a:ext cx="288000" cy="288000"/>
            </a:xfrm>
            <a:prstGeom prst="rect">
              <a:avLst/>
            </a:prstGeom>
          </p:spPr>
        </p:pic>
        <p:grpSp>
          <p:nvGrpSpPr>
            <p:cNvPr id="24" name="Graphic 10">
              <a:extLst>
                <a:ext uri="{FF2B5EF4-FFF2-40B4-BE49-F238E27FC236}">
                  <a16:creationId xmlns:a16="http://schemas.microsoft.com/office/drawing/2014/main" id="{8C460647-7416-C21F-C931-D14D7147825E}"/>
                </a:ext>
              </a:extLst>
            </p:cNvPr>
            <p:cNvGrpSpPr/>
            <p:nvPr/>
          </p:nvGrpSpPr>
          <p:grpSpPr>
            <a:xfrm>
              <a:off x="7870832" y="2634990"/>
              <a:ext cx="1840977" cy="416725"/>
              <a:chOff x="7626179" y="5860769"/>
              <a:chExt cx="4669330" cy="1056955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17DE6DE-A5B0-432F-0B33-12C78937A9D4}"/>
                  </a:ext>
                </a:extLst>
              </p:cNvPr>
              <p:cNvSpPr/>
              <p:nvPr/>
            </p:nvSpPr>
            <p:spPr>
              <a:xfrm>
                <a:off x="9318733" y="5897110"/>
                <a:ext cx="734957" cy="792247"/>
              </a:xfrm>
              <a:custGeom>
                <a:avLst/>
                <a:gdLst>
                  <a:gd name="connsiteX0" fmla="*/ 390355 w 734957"/>
                  <a:gd name="connsiteY0" fmla="*/ 792069 h 792247"/>
                  <a:gd name="connsiteX1" fmla="*/ 237093 w 734957"/>
                  <a:gd name="connsiteY1" fmla="*/ 763511 h 792247"/>
                  <a:gd name="connsiteX2" fmla="*/ 30522 w 734957"/>
                  <a:gd name="connsiteY2" fmla="*/ 558844 h 792247"/>
                  <a:gd name="connsiteX3" fmla="*/ 60 w 734957"/>
                  <a:gd name="connsiteY3" fmla="*/ 398918 h 792247"/>
                  <a:gd name="connsiteX4" fmla="*/ 60 w 734957"/>
                  <a:gd name="connsiteY4" fmla="*/ 396062 h 792247"/>
                  <a:gd name="connsiteX5" fmla="*/ 27666 w 734957"/>
                  <a:gd name="connsiteY5" fmla="*/ 241848 h 792247"/>
                  <a:gd name="connsiteX6" fmla="*/ 104773 w 734957"/>
                  <a:gd name="connsiteY6" fmla="*/ 116192 h 792247"/>
                  <a:gd name="connsiteX7" fmla="*/ 221862 w 734957"/>
                  <a:gd name="connsiteY7" fmla="*/ 31469 h 792247"/>
                  <a:gd name="connsiteX8" fmla="*/ 371316 w 734957"/>
                  <a:gd name="connsiteY8" fmla="*/ 55 h 792247"/>
                  <a:gd name="connsiteX9" fmla="*/ 530290 w 734957"/>
                  <a:gd name="connsiteY9" fmla="*/ 33373 h 792247"/>
                  <a:gd name="connsiteX10" fmla="*/ 643571 w 734957"/>
                  <a:gd name="connsiteY10" fmla="*/ 122855 h 792247"/>
                  <a:gd name="connsiteX11" fmla="*/ 712111 w 734957"/>
                  <a:gd name="connsiteY11" fmla="*/ 253271 h 792247"/>
                  <a:gd name="connsiteX12" fmla="*/ 734957 w 734957"/>
                  <a:gd name="connsiteY12" fmla="*/ 409389 h 792247"/>
                  <a:gd name="connsiteX13" fmla="*/ 734005 w 734957"/>
                  <a:gd name="connsiteY13" fmla="*/ 433188 h 792247"/>
                  <a:gd name="connsiteX14" fmla="*/ 714015 w 734957"/>
                  <a:gd name="connsiteY14" fmla="*/ 457938 h 792247"/>
                  <a:gd name="connsiteX15" fmla="*/ 710207 w 734957"/>
                  <a:gd name="connsiteY15" fmla="*/ 457938 h 792247"/>
                  <a:gd name="connsiteX16" fmla="*/ 199967 w 734957"/>
                  <a:gd name="connsiteY16" fmla="*/ 457938 h 792247"/>
                  <a:gd name="connsiteX17" fmla="*/ 190448 w 734957"/>
                  <a:gd name="connsiteY17" fmla="*/ 467458 h 792247"/>
                  <a:gd name="connsiteX18" fmla="*/ 190448 w 734957"/>
                  <a:gd name="connsiteY18" fmla="*/ 468410 h 792247"/>
                  <a:gd name="connsiteX19" fmla="*/ 256131 w 734957"/>
                  <a:gd name="connsiteY19" fmla="*/ 595018 h 792247"/>
                  <a:gd name="connsiteX20" fmla="*/ 392259 w 734957"/>
                  <a:gd name="connsiteY20" fmla="*/ 636903 h 792247"/>
                  <a:gd name="connsiteX21" fmla="*/ 495068 w 734957"/>
                  <a:gd name="connsiteY21" fmla="*/ 615960 h 792247"/>
                  <a:gd name="connsiteX22" fmla="*/ 576935 w 734957"/>
                  <a:gd name="connsiteY22" fmla="*/ 561700 h 792247"/>
                  <a:gd name="connsiteX23" fmla="*/ 599782 w 734957"/>
                  <a:gd name="connsiteY23" fmla="*/ 561700 h 792247"/>
                  <a:gd name="connsiteX24" fmla="*/ 686408 w 734957"/>
                  <a:gd name="connsiteY24" fmla="*/ 637855 h 792247"/>
                  <a:gd name="connsiteX25" fmla="*/ 688312 w 734957"/>
                  <a:gd name="connsiteY25" fmla="*/ 662605 h 792247"/>
                  <a:gd name="connsiteX26" fmla="*/ 570272 w 734957"/>
                  <a:gd name="connsiteY26" fmla="*/ 753040 h 792247"/>
                  <a:gd name="connsiteX27" fmla="*/ 390355 w 734957"/>
                  <a:gd name="connsiteY27" fmla="*/ 792069 h 792247"/>
                  <a:gd name="connsiteX28" fmla="*/ 532194 w 734957"/>
                  <a:gd name="connsiteY28" fmla="*/ 332282 h 792247"/>
                  <a:gd name="connsiteX29" fmla="*/ 544569 w 734957"/>
                  <a:gd name="connsiteY29" fmla="*/ 320859 h 792247"/>
                  <a:gd name="connsiteX30" fmla="*/ 544569 w 734957"/>
                  <a:gd name="connsiteY30" fmla="*/ 318955 h 792247"/>
                  <a:gd name="connsiteX31" fmla="*/ 529338 w 734957"/>
                  <a:gd name="connsiteY31" fmla="*/ 261839 h 792247"/>
                  <a:gd name="connsiteX32" fmla="*/ 494116 w 734957"/>
                  <a:gd name="connsiteY32" fmla="*/ 204722 h 792247"/>
                  <a:gd name="connsiteX33" fmla="*/ 440808 w 734957"/>
                  <a:gd name="connsiteY33" fmla="*/ 165693 h 792247"/>
                  <a:gd name="connsiteX34" fmla="*/ 370364 w 734957"/>
                  <a:gd name="connsiteY34" fmla="*/ 151413 h 792247"/>
                  <a:gd name="connsiteX35" fmla="*/ 249468 w 734957"/>
                  <a:gd name="connsiteY35" fmla="*/ 201866 h 792247"/>
                  <a:gd name="connsiteX36" fmla="*/ 193303 w 734957"/>
                  <a:gd name="connsiteY36" fmla="*/ 318955 h 792247"/>
                  <a:gd name="connsiteX37" fmla="*/ 202823 w 734957"/>
                  <a:gd name="connsiteY37" fmla="*/ 333234 h 792247"/>
                  <a:gd name="connsiteX38" fmla="*/ 205679 w 734957"/>
                  <a:gd name="connsiteY38" fmla="*/ 333234 h 792247"/>
                  <a:gd name="connsiteX39" fmla="*/ 532194 w 734957"/>
                  <a:gd name="connsiteY39" fmla="*/ 332282 h 79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4957" h="792247">
                    <a:moveTo>
                      <a:pt x="390355" y="792069"/>
                    </a:moveTo>
                    <a:cubicBezTo>
                      <a:pt x="337998" y="792069"/>
                      <a:pt x="285642" y="782550"/>
                      <a:pt x="237093" y="763511"/>
                    </a:cubicBezTo>
                    <a:cubicBezTo>
                      <a:pt x="142851" y="726386"/>
                      <a:pt x="68599" y="652134"/>
                      <a:pt x="30522" y="558844"/>
                    </a:cubicBezTo>
                    <a:cubicBezTo>
                      <a:pt x="9579" y="508391"/>
                      <a:pt x="-892" y="453179"/>
                      <a:pt x="60" y="398918"/>
                    </a:cubicBezTo>
                    <a:lnTo>
                      <a:pt x="60" y="396062"/>
                    </a:lnTo>
                    <a:cubicBezTo>
                      <a:pt x="60" y="343706"/>
                      <a:pt x="8627" y="291349"/>
                      <a:pt x="27666" y="241848"/>
                    </a:cubicBezTo>
                    <a:cubicBezTo>
                      <a:pt x="44801" y="195203"/>
                      <a:pt x="71455" y="152365"/>
                      <a:pt x="104773" y="116192"/>
                    </a:cubicBezTo>
                    <a:cubicBezTo>
                      <a:pt x="138091" y="80970"/>
                      <a:pt x="178072" y="51460"/>
                      <a:pt x="221862" y="31469"/>
                    </a:cubicBezTo>
                    <a:cubicBezTo>
                      <a:pt x="268507" y="10526"/>
                      <a:pt x="319911" y="-897"/>
                      <a:pt x="371316" y="55"/>
                    </a:cubicBezTo>
                    <a:cubicBezTo>
                      <a:pt x="426529" y="-897"/>
                      <a:pt x="480789" y="10526"/>
                      <a:pt x="530290" y="33373"/>
                    </a:cubicBezTo>
                    <a:cubicBezTo>
                      <a:pt x="574079" y="54316"/>
                      <a:pt x="613109" y="84778"/>
                      <a:pt x="643571" y="122855"/>
                    </a:cubicBezTo>
                    <a:cubicBezTo>
                      <a:pt x="674033" y="161885"/>
                      <a:pt x="697832" y="205674"/>
                      <a:pt x="712111" y="253271"/>
                    </a:cubicBezTo>
                    <a:cubicBezTo>
                      <a:pt x="727342" y="303724"/>
                      <a:pt x="734957" y="357033"/>
                      <a:pt x="734957" y="409389"/>
                    </a:cubicBezTo>
                    <a:cubicBezTo>
                      <a:pt x="734957" y="417005"/>
                      <a:pt x="734957" y="424620"/>
                      <a:pt x="734005" y="433188"/>
                    </a:cubicBezTo>
                    <a:cubicBezTo>
                      <a:pt x="734957" y="445563"/>
                      <a:pt x="726390" y="456986"/>
                      <a:pt x="714015" y="457938"/>
                    </a:cubicBezTo>
                    <a:cubicBezTo>
                      <a:pt x="713063" y="457938"/>
                      <a:pt x="711159" y="457938"/>
                      <a:pt x="710207" y="457938"/>
                    </a:cubicBezTo>
                    <a:lnTo>
                      <a:pt x="199967" y="457938"/>
                    </a:lnTo>
                    <a:cubicBezTo>
                      <a:pt x="195207" y="457938"/>
                      <a:pt x="190448" y="462698"/>
                      <a:pt x="190448" y="467458"/>
                    </a:cubicBezTo>
                    <a:cubicBezTo>
                      <a:pt x="190448" y="467458"/>
                      <a:pt x="190448" y="468410"/>
                      <a:pt x="190448" y="468410"/>
                    </a:cubicBezTo>
                    <a:cubicBezTo>
                      <a:pt x="197111" y="518862"/>
                      <a:pt x="223765" y="570267"/>
                      <a:pt x="256131" y="595018"/>
                    </a:cubicBezTo>
                    <a:cubicBezTo>
                      <a:pt x="295161" y="624528"/>
                      <a:pt x="342758" y="639759"/>
                      <a:pt x="392259" y="636903"/>
                    </a:cubicBezTo>
                    <a:cubicBezTo>
                      <a:pt x="427481" y="638807"/>
                      <a:pt x="463655" y="631192"/>
                      <a:pt x="495068" y="615960"/>
                    </a:cubicBezTo>
                    <a:cubicBezTo>
                      <a:pt x="524579" y="601681"/>
                      <a:pt x="552185" y="583595"/>
                      <a:pt x="576935" y="561700"/>
                    </a:cubicBezTo>
                    <a:cubicBezTo>
                      <a:pt x="583599" y="555988"/>
                      <a:pt x="593118" y="555988"/>
                      <a:pt x="599782" y="561700"/>
                    </a:cubicBezTo>
                    <a:lnTo>
                      <a:pt x="686408" y="637855"/>
                    </a:lnTo>
                    <a:cubicBezTo>
                      <a:pt x="694024" y="644519"/>
                      <a:pt x="694024" y="654990"/>
                      <a:pt x="688312" y="662605"/>
                    </a:cubicBezTo>
                    <a:cubicBezTo>
                      <a:pt x="654043" y="699731"/>
                      <a:pt x="614061" y="730193"/>
                      <a:pt x="570272" y="753040"/>
                    </a:cubicBezTo>
                    <a:cubicBezTo>
                      <a:pt x="515059" y="780646"/>
                      <a:pt x="453183" y="793973"/>
                      <a:pt x="390355" y="792069"/>
                    </a:cubicBezTo>
                    <a:close/>
                    <a:moveTo>
                      <a:pt x="532194" y="332282"/>
                    </a:moveTo>
                    <a:cubicBezTo>
                      <a:pt x="538858" y="332282"/>
                      <a:pt x="544569" y="326571"/>
                      <a:pt x="544569" y="320859"/>
                    </a:cubicBezTo>
                    <a:cubicBezTo>
                      <a:pt x="544569" y="319907"/>
                      <a:pt x="544569" y="319907"/>
                      <a:pt x="544569" y="318955"/>
                    </a:cubicBezTo>
                    <a:cubicBezTo>
                      <a:pt x="541713" y="298964"/>
                      <a:pt x="536954" y="279925"/>
                      <a:pt x="529338" y="261839"/>
                    </a:cubicBezTo>
                    <a:cubicBezTo>
                      <a:pt x="520771" y="240896"/>
                      <a:pt x="509348" y="220905"/>
                      <a:pt x="494116" y="204722"/>
                    </a:cubicBezTo>
                    <a:cubicBezTo>
                      <a:pt x="478885" y="188539"/>
                      <a:pt x="460799" y="175212"/>
                      <a:pt x="440808" y="165693"/>
                    </a:cubicBezTo>
                    <a:cubicBezTo>
                      <a:pt x="418913" y="156173"/>
                      <a:pt x="395115" y="150462"/>
                      <a:pt x="370364" y="151413"/>
                    </a:cubicBezTo>
                    <a:cubicBezTo>
                      <a:pt x="324671" y="150462"/>
                      <a:pt x="280882" y="168549"/>
                      <a:pt x="249468" y="201866"/>
                    </a:cubicBezTo>
                    <a:cubicBezTo>
                      <a:pt x="219006" y="234232"/>
                      <a:pt x="199967" y="275166"/>
                      <a:pt x="193303" y="318955"/>
                    </a:cubicBezTo>
                    <a:cubicBezTo>
                      <a:pt x="192351" y="325619"/>
                      <a:pt x="196159" y="331330"/>
                      <a:pt x="202823" y="333234"/>
                    </a:cubicBezTo>
                    <a:cubicBezTo>
                      <a:pt x="203775" y="333234"/>
                      <a:pt x="204727" y="333234"/>
                      <a:pt x="205679" y="333234"/>
                    </a:cubicBezTo>
                    <a:lnTo>
                      <a:pt x="532194" y="332282"/>
                    </a:ln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76552AD-D268-CE4F-D618-C4A9FB5A0D98}"/>
                  </a:ext>
                </a:extLst>
              </p:cNvPr>
              <p:cNvSpPr/>
              <p:nvPr/>
            </p:nvSpPr>
            <p:spPr>
              <a:xfrm>
                <a:off x="10815183" y="5897110"/>
                <a:ext cx="734957" cy="792247"/>
              </a:xfrm>
              <a:custGeom>
                <a:avLst/>
                <a:gdLst>
                  <a:gd name="connsiteX0" fmla="*/ 390355 w 734957"/>
                  <a:gd name="connsiteY0" fmla="*/ 792069 h 792247"/>
                  <a:gd name="connsiteX1" fmla="*/ 237093 w 734957"/>
                  <a:gd name="connsiteY1" fmla="*/ 763511 h 792247"/>
                  <a:gd name="connsiteX2" fmla="*/ 30521 w 734957"/>
                  <a:gd name="connsiteY2" fmla="*/ 558844 h 792247"/>
                  <a:gd name="connsiteX3" fmla="*/ 60 w 734957"/>
                  <a:gd name="connsiteY3" fmla="*/ 398918 h 792247"/>
                  <a:gd name="connsiteX4" fmla="*/ 60 w 734957"/>
                  <a:gd name="connsiteY4" fmla="*/ 396062 h 792247"/>
                  <a:gd name="connsiteX5" fmla="*/ 27666 w 734957"/>
                  <a:gd name="connsiteY5" fmla="*/ 241848 h 792247"/>
                  <a:gd name="connsiteX6" fmla="*/ 104773 w 734957"/>
                  <a:gd name="connsiteY6" fmla="*/ 116192 h 792247"/>
                  <a:gd name="connsiteX7" fmla="*/ 221861 w 734957"/>
                  <a:gd name="connsiteY7" fmla="*/ 31469 h 792247"/>
                  <a:gd name="connsiteX8" fmla="*/ 371316 w 734957"/>
                  <a:gd name="connsiteY8" fmla="*/ 55 h 792247"/>
                  <a:gd name="connsiteX9" fmla="*/ 530290 w 734957"/>
                  <a:gd name="connsiteY9" fmla="*/ 33373 h 792247"/>
                  <a:gd name="connsiteX10" fmla="*/ 643571 w 734957"/>
                  <a:gd name="connsiteY10" fmla="*/ 122855 h 792247"/>
                  <a:gd name="connsiteX11" fmla="*/ 712111 w 734957"/>
                  <a:gd name="connsiteY11" fmla="*/ 253271 h 792247"/>
                  <a:gd name="connsiteX12" fmla="*/ 734957 w 734957"/>
                  <a:gd name="connsiteY12" fmla="*/ 409389 h 792247"/>
                  <a:gd name="connsiteX13" fmla="*/ 734005 w 734957"/>
                  <a:gd name="connsiteY13" fmla="*/ 433188 h 792247"/>
                  <a:gd name="connsiteX14" fmla="*/ 714015 w 734957"/>
                  <a:gd name="connsiteY14" fmla="*/ 457938 h 792247"/>
                  <a:gd name="connsiteX15" fmla="*/ 710207 w 734957"/>
                  <a:gd name="connsiteY15" fmla="*/ 457938 h 792247"/>
                  <a:gd name="connsiteX16" fmla="*/ 199967 w 734957"/>
                  <a:gd name="connsiteY16" fmla="*/ 457938 h 792247"/>
                  <a:gd name="connsiteX17" fmla="*/ 190448 w 734957"/>
                  <a:gd name="connsiteY17" fmla="*/ 467458 h 792247"/>
                  <a:gd name="connsiteX18" fmla="*/ 190448 w 734957"/>
                  <a:gd name="connsiteY18" fmla="*/ 468410 h 792247"/>
                  <a:gd name="connsiteX19" fmla="*/ 256131 w 734957"/>
                  <a:gd name="connsiteY19" fmla="*/ 595018 h 792247"/>
                  <a:gd name="connsiteX20" fmla="*/ 392259 w 734957"/>
                  <a:gd name="connsiteY20" fmla="*/ 636903 h 792247"/>
                  <a:gd name="connsiteX21" fmla="*/ 495068 w 734957"/>
                  <a:gd name="connsiteY21" fmla="*/ 615960 h 792247"/>
                  <a:gd name="connsiteX22" fmla="*/ 576935 w 734957"/>
                  <a:gd name="connsiteY22" fmla="*/ 561700 h 792247"/>
                  <a:gd name="connsiteX23" fmla="*/ 599782 w 734957"/>
                  <a:gd name="connsiteY23" fmla="*/ 561700 h 792247"/>
                  <a:gd name="connsiteX24" fmla="*/ 686408 w 734957"/>
                  <a:gd name="connsiteY24" fmla="*/ 637855 h 792247"/>
                  <a:gd name="connsiteX25" fmla="*/ 688312 w 734957"/>
                  <a:gd name="connsiteY25" fmla="*/ 662605 h 792247"/>
                  <a:gd name="connsiteX26" fmla="*/ 570272 w 734957"/>
                  <a:gd name="connsiteY26" fmla="*/ 753040 h 792247"/>
                  <a:gd name="connsiteX27" fmla="*/ 390355 w 734957"/>
                  <a:gd name="connsiteY27" fmla="*/ 792069 h 792247"/>
                  <a:gd name="connsiteX28" fmla="*/ 532194 w 734957"/>
                  <a:gd name="connsiteY28" fmla="*/ 332282 h 792247"/>
                  <a:gd name="connsiteX29" fmla="*/ 544569 w 734957"/>
                  <a:gd name="connsiteY29" fmla="*/ 320859 h 792247"/>
                  <a:gd name="connsiteX30" fmla="*/ 544569 w 734957"/>
                  <a:gd name="connsiteY30" fmla="*/ 318955 h 792247"/>
                  <a:gd name="connsiteX31" fmla="*/ 529338 w 734957"/>
                  <a:gd name="connsiteY31" fmla="*/ 261839 h 792247"/>
                  <a:gd name="connsiteX32" fmla="*/ 494116 w 734957"/>
                  <a:gd name="connsiteY32" fmla="*/ 204722 h 792247"/>
                  <a:gd name="connsiteX33" fmla="*/ 440808 w 734957"/>
                  <a:gd name="connsiteY33" fmla="*/ 165693 h 792247"/>
                  <a:gd name="connsiteX34" fmla="*/ 370364 w 734957"/>
                  <a:gd name="connsiteY34" fmla="*/ 151413 h 792247"/>
                  <a:gd name="connsiteX35" fmla="*/ 249468 w 734957"/>
                  <a:gd name="connsiteY35" fmla="*/ 201866 h 792247"/>
                  <a:gd name="connsiteX36" fmla="*/ 193303 w 734957"/>
                  <a:gd name="connsiteY36" fmla="*/ 318955 h 792247"/>
                  <a:gd name="connsiteX37" fmla="*/ 202823 w 734957"/>
                  <a:gd name="connsiteY37" fmla="*/ 333234 h 792247"/>
                  <a:gd name="connsiteX38" fmla="*/ 205678 w 734957"/>
                  <a:gd name="connsiteY38" fmla="*/ 333234 h 792247"/>
                  <a:gd name="connsiteX39" fmla="*/ 532194 w 734957"/>
                  <a:gd name="connsiteY39" fmla="*/ 332282 h 79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4957" h="792247">
                    <a:moveTo>
                      <a:pt x="390355" y="792069"/>
                    </a:moveTo>
                    <a:cubicBezTo>
                      <a:pt x="337998" y="792069"/>
                      <a:pt x="285642" y="782550"/>
                      <a:pt x="237093" y="763511"/>
                    </a:cubicBezTo>
                    <a:cubicBezTo>
                      <a:pt x="142851" y="726386"/>
                      <a:pt x="68599" y="652134"/>
                      <a:pt x="30521" y="558844"/>
                    </a:cubicBezTo>
                    <a:cubicBezTo>
                      <a:pt x="9579" y="508391"/>
                      <a:pt x="-892" y="453179"/>
                      <a:pt x="60" y="398918"/>
                    </a:cubicBezTo>
                    <a:lnTo>
                      <a:pt x="60" y="396062"/>
                    </a:lnTo>
                    <a:cubicBezTo>
                      <a:pt x="60" y="343706"/>
                      <a:pt x="8627" y="291349"/>
                      <a:pt x="27666" y="241848"/>
                    </a:cubicBezTo>
                    <a:cubicBezTo>
                      <a:pt x="44801" y="195203"/>
                      <a:pt x="71455" y="152365"/>
                      <a:pt x="104773" y="116192"/>
                    </a:cubicBezTo>
                    <a:cubicBezTo>
                      <a:pt x="138091" y="80970"/>
                      <a:pt x="178072" y="51460"/>
                      <a:pt x="221861" y="31469"/>
                    </a:cubicBezTo>
                    <a:cubicBezTo>
                      <a:pt x="268507" y="10526"/>
                      <a:pt x="319911" y="-897"/>
                      <a:pt x="371316" y="55"/>
                    </a:cubicBezTo>
                    <a:cubicBezTo>
                      <a:pt x="426529" y="-897"/>
                      <a:pt x="480789" y="10526"/>
                      <a:pt x="530290" y="33373"/>
                    </a:cubicBezTo>
                    <a:cubicBezTo>
                      <a:pt x="574079" y="54316"/>
                      <a:pt x="613109" y="84778"/>
                      <a:pt x="643571" y="122855"/>
                    </a:cubicBezTo>
                    <a:cubicBezTo>
                      <a:pt x="674033" y="161885"/>
                      <a:pt x="697832" y="205674"/>
                      <a:pt x="712111" y="253271"/>
                    </a:cubicBezTo>
                    <a:cubicBezTo>
                      <a:pt x="727342" y="303724"/>
                      <a:pt x="734957" y="357033"/>
                      <a:pt x="734957" y="409389"/>
                    </a:cubicBezTo>
                    <a:cubicBezTo>
                      <a:pt x="734957" y="417005"/>
                      <a:pt x="734005" y="424620"/>
                      <a:pt x="734005" y="433188"/>
                    </a:cubicBezTo>
                    <a:cubicBezTo>
                      <a:pt x="734957" y="445563"/>
                      <a:pt x="726390" y="456986"/>
                      <a:pt x="714015" y="457938"/>
                    </a:cubicBezTo>
                    <a:cubicBezTo>
                      <a:pt x="713063" y="457938"/>
                      <a:pt x="711159" y="457938"/>
                      <a:pt x="710207" y="457938"/>
                    </a:cubicBezTo>
                    <a:lnTo>
                      <a:pt x="199967" y="457938"/>
                    </a:lnTo>
                    <a:cubicBezTo>
                      <a:pt x="195207" y="457938"/>
                      <a:pt x="190448" y="462698"/>
                      <a:pt x="190448" y="467458"/>
                    </a:cubicBezTo>
                    <a:cubicBezTo>
                      <a:pt x="190448" y="467458"/>
                      <a:pt x="190448" y="468410"/>
                      <a:pt x="190448" y="468410"/>
                    </a:cubicBezTo>
                    <a:cubicBezTo>
                      <a:pt x="197111" y="518862"/>
                      <a:pt x="223765" y="570267"/>
                      <a:pt x="256131" y="595018"/>
                    </a:cubicBezTo>
                    <a:cubicBezTo>
                      <a:pt x="295161" y="624528"/>
                      <a:pt x="342758" y="639759"/>
                      <a:pt x="392259" y="636903"/>
                    </a:cubicBezTo>
                    <a:cubicBezTo>
                      <a:pt x="427481" y="638807"/>
                      <a:pt x="463654" y="631192"/>
                      <a:pt x="495068" y="615960"/>
                    </a:cubicBezTo>
                    <a:cubicBezTo>
                      <a:pt x="524578" y="601681"/>
                      <a:pt x="552185" y="583595"/>
                      <a:pt x="576935" y="561700"/>
                    </a:cubicBezTo>
                    <a:cubicBezTo>
                      <a:pt x="583599" y="555988"/>
                      <a:pt x="593118" y="555988"/>
                      <a:pt x="599782" y="561700"/>
                    </a:cubicBezTo>
                    <a:lnTo>
                      <a:pt x="686408" y="637855"/>
                    </a:lnTo>
                    <a:cubicBezTo>
                      <a:pt x="694024" y="644519"/>
                      <a:pt x="694024" y="654990"/>
                      <a:pt x="688312" y="662605"/>
                    </a:cubicBezTo>
                    <a:cubicBezTo>
                      <a:pt x="654042" y="699731"/>
                      <a:pt x="614061" y="730193"/>
                      <a:pt x="570272" y="753040"/>
                    </a:cubicBezTo>
                    <a:cubicBezTo>
                      <a:pt x="515059" y="780646"/>
                      <a:pt x="453183" y="793973"/>
                      <a:pt x="390355" y="792069"/>
                    </a:cubicBezTo>
                    <a:close/>
                    <a:moveTo>
                      <a:pt x="532194" y="332282"/>
                    </a:moveTo>
                    <a:cubicBezTo>
                      <a:pt x="538857" y="332282"/>
                      <a:pt x="544569" y="326571"/>
                      <a:pt x="544569" y="320859"/>
                    </a:cubicBezTo>
                    <a:cubicBezTo>
                      <a:pt x="544569" y="319907"/>
                      <a:pt x="544569" y="319907"/>
                      <a:pt x="544569" y="318955"/>
                    </a:cubicBezTo>
                    <a:cubicBezTo>
                      <a:pt x="541713" y="298964"/>
                      <a:pt x="536954" y="279925"/>
                      <a:pt x="529338" y="261839"/>
                    </a:cubicBezTo>
                    <a:cubicBezTo>
                      <a:pt x="520771" y="240896"/>
                      <a:pt x="509348" y="220905"/>
                      <a:pt x="494116" y="204722"/>
                    </a:cubicBezTo>
                    <a:cubicBezTo>
                      <a:pt x="478885" y="188539"/>
                      <a:pt x="460799" y="175212"/>
                      <a:pt x="440808" y="165693"/>
                    </a:cubicBezTo>
                    <a:cubicBezTo>
                      <a:pt x="418913" y="156173"/>
                      <a:pt x="395115" y="150462"/>
                      <a:pt x="370364" y="151413"/>
                    </a:cubicBezTo>
                    <a:cubicBezTo>
                      <a:pt x="324671" y="150462"/>
                      <a:pt x="280882" y="168549"/>
                      <a:pt x="249468" y="201866"/>
                    </a:cubicBezTo>
                    <a:cubicBezTo>
                      <a:pt x="219006" y="234232"/>
                      <a:pt x="199967" y="275166"/>
                      <a:pt x="193303" y="318955"/>
                    </a:cubicBezTo>
                    <a:cubicBezTo>
                      <a:pt x="192351" y="325619"/>
                      <a:pt x="196159" y="331330"/>
                      <a:pt x="202823" y="333234"/>
                    </a:cubicBezTo>
                    <a:cubicBezTo>
                      <a:pt x="203775" y="333234"/>
                      <a:pt x="204727" y="333234"/>
                      <a:pt x="205678" y="333234"/>
                    </a:cubicBezTo>
                    <a:lnTo>
                      <a:pt x="532194" y="332282"/>
                    </a:ln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5A42AE5-89AF-575B-213F-77A46544447E}"/>
                  </a:ext>
                </a:extLst>
              </p:cNvPr>
              <p:cNvSpPr/>
              <p:nvPr/>
            </p:nvSpPr>
            <p:spPr>
              <a:xfrm>
                <a:off x="10091768" y="5860769"/>
                <a:ext cx="682540" cy="811275"/>
              </a:xfrm>
              <a:custGeom>
                <a:avLst/>
                <a:gdLst>
                  <a:gd name="connsiteX0" fmla="*/ 612097 w 682540"/>
                  <a:gd name="connsiteY0" fmla="*/ 114456 h 811275"/>
                  <a:gd name="connsiteX1" fmla="*/ 489297 w 682540"/>
                  <a:gd name="connsiteY1" fmla="*/ 44012 h 811275"/>
                  <a:gd name="connsiteX2" fmla="*/ 220850 w 682540"/>
                  <a:gd name="connsiteY2" fmla="*/ 39252 h 811275"/>
                  <a:gd name="connsiteX3" fmla="*/ 26654 w 682540"/>
                  <a:gd name="connsiteY3" fmla="*/ 1175 h 811275"/>
                  <a:gd name="connsiteX4" fmla="*/ 952 w 682540"/>
                  <a:gd name="connsiteY4" fmla="*/ 14502 h 811275"/>
                  <a:gd name="connsiteX5" fmla="*/ 0 w 682540"/>
                  <a:gd name="connsiteY5" fmla="*/ 22117 h 811275"/>
                  <a:gd name="connsiteX6" fmla="*/ 0 w 682540"/>
                  <a:gd name="connsiteY6" fmla="*/ 51628 h 811275"/>
                  <a:gd name="connsiteX7" fmla="*/ 0 w 682540"/>
                  <a:gd name="connsiteY7" fmla="*/ 51628 h 811275"/>
                  <a:gd name="connsiteX8" fmla="*/ 0 w 682540"/>
                  <a:gd name="connsiteY8" fmla="*/ 795093 h 811275"/>
                  <a:gd name="connsiteX9" fmla="*/ 15231 w 682540"/>
                  <a:gd name="connsiteY9" fmla="*/ 811276 h 811275"/>
                  <a:gd name="connsiteX10" fmla="*/ 15231 w 682540"/>
                  <a:gd name="connsiteY10" fmla="*/ 811276 h 811275"/>
                  <a:gd name="connsiteX11" fmla="*/ 159926 w 682540"/>
                  <a:gd name="connsiteY11" fmla="*/ 811276 h 811275"/>
                  <a:gd name="connsiteX12" fmla="*/ 176109 w 682540"/>
                  <a:gd name="connsiteY12" fmla="*/ 795093 h 811275"/>
                  <a:gd name="connsiteX13" fmla="*/ 176109 w 682540"/>
                  <a:gd name="connsiteY13" fmla="*/ 794141 h 811275"/>
                  <a:gd name="connsiteX14" fmla="*/ 176109 w 682540"/>
                  <a:gd name="connsiteY14" fmla="*/ 382903 h 811275"/>
                  <a:gd name="connsiteX15" fmla="*/ 222754 w 682540"/>
                  <a:gd name="connsiteY15" fmla="*/ 244871 h 811275"/>
                  <a:gd name="connsiteX16" fmla="*/ 345554 w 682540"/>
                  <a:gd name="connsiteY16" fmla="*/ 195371 h 811275"/>
                  <a:gd name="connsiteX17" fmla="*/ 464547 w 682540"/>
                  <a:gd name="connsiteY17" fmla="*/ 243920 h 811275"/>
                  <a:gd name="connsiteX18" fmla="*/ 506432 w 682540"/>
                  <a:gd name="connsiteY18" fmla="*/ 380999 h 811275"/>
                  <a:gd name="connsiteX19" fmla="*/ 506432 w 682540"/>
                  <a:gd name="connsiteY19" fmla="*/ 795093 h 811275"/>
                  <a:gd name="connsiteX20" fmla="*/ 522615 w 682540"/>
                  <a:gd name="connsiteY20" fmla="*/ 811276 h 811275"/>
                  <a:gd name="connsiteX21" fmla="*/ 666358 w 682540"/>
                  <a:gd name="connsiteY21" fmla="*/ 811276 h 811275"/>
                  <a:gd name="connsiteX22" fmla="*/ 682541 w 682540"/>
                  <a:gd name="connsiteY22" fmla="*/ 795093 h 811275"/>
                  <a:gd name="connsiteX23" fmla="*/ 682541 w 682540"/>
                  <a:gd name="connsiteY23" fmla="*/ 328642 h 811275"/>
                  <a:gd name="connsiteX24" fmla="*/ 612097 w 682540"/>
                  <a:gd name="connsiteY24" fmla="*/ 114456 h 81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82540" h="811275">
                    <a:moveTo>
                      <a:pt x="612097" y="114456"/>
                    </a:moveTo>
                    <a:cubicBezTo>
                      <a:pt x="579731" y="78282"/>
                      <a:pt x="536894" y="53531"/>
                      <a:pt x="489297" y="44012"/>
                    </a:cubicBezTo>
                    <a:cubicBezTo>
                      <a:pt x="482633" y="41156"/>
                      <a:pt x="421709" y="21166"/>
                      <a:pt x="220850" y="39252"/>
                    </a:cubicBezTo>
                    <a:cubicBezTo>
                      <a:pt x="111377" y="48772"/>
                      <a:pt x="84723" y="24021"/>
                      <a:pt x="26654" y="1175"/>
                    </a:cubicBezTo>
                    <a:cubicBezTo>
                      <a:pt x="16183" y="-2633"/>
                      <a:pt x="4760" y="3079"/>
                      <a:pt x="952" y="14502"/>
                    </a:cubicBezTo>
                    <a:cubicBezTo>
                      <a:pt x="0" y="17358"/>
                      <a:pt x="0" y="20214"/>
                      <a:pt x="0" y="22117"/>
                    </a:cubicBezTo>
                    <a:lnTo>
                      <a:pt x="0" y="51628"/>
                    </a:lnTo>
                    <a:lnTo>
                      <a:pt x="0" y="51628"/>
                    </a:lnTo>
                    <a:lnTo>
                      <a:pt x="0" y="795093"/>
                    </a:lnTo>
                    <a:cubicBezTo>
                      <a:pt x="0" y="803660"/>
                      <a:pt x="6663" y="811276"/>
                      <a:pt x="15231" y="811276"/>
                    </a:cubicBezTo>
                    <a:cubicBezTo>
                      <a:pt x="15231" y="811276"/>
                      <a:pt x="15231" y="811276"/>
                      <a:pt x="15231" y="811276"/>
                    </a:cubicBezTo>
                    <a:lnTo>
                      <a:pt x="159926" y="811276"/>
                    </a:lnTo>
                    <a:cubicBezTo>
                      <a:pt x="168493" y="811276"/>
                      <a:pt x="176109" y="804612"/>
                      <a:pt x="176109" y="795093"/>
                    </a:cubicBezTo>
                    <a:cubicBezTo>
                      <a:pt x="176109" y="795093"/>
                      <a:pt x="176109" y="794141"/>
                      <a:pt x="176109" y="794141"/>
                    </a:cubicBezTo>
                    <a:lnTo>
                      <a:pt x="176109" y="382903"/>
                    </a:lnTo>
                    <a:cubicBezTo>
                      <a:pt x="176109" y="323883"/>
                      <a:pt x="191340" y="277238"/>
                      <a:pt x="222754" y="244871"/>
                    </a:cubicBezTo>
                    <a:cubicBezTo>
                      <a:pt x="255120" y="211553"/>
                      <a:pt x="298909" y="193467"/>
                      <a:pt x="345554" y="195371"/>
                    </a:cubicBezTo>
                    <a:cubicBezTo>
                      <a:pt x="396959" y="195371"/>
                      <a:pt x="436940" y="211553"/>
                      <a:pt x="464547" y="243920"/>
                    </a:cubicBezTo>
                    <a:cubicBezTo>
                      <a:pt x="492153" y="276286"/>
                      <a:pt x="506432" y="321979"/>
                      <a:pt x="506432" y="380999"/>
                    </a:cubicBezTo>
                    <a:lnTo>
                      <a:pt x="506432" y="795093"/>
                    </a:lnTo>
                    <a:cubicBezTo>
                      <a:pt x="506432" y="803660"/>
                      <a:pt x="514048" y="811276"/>
                      <a:pt x="522615" y="811276"/>
                    </a:cubicBezTo>
                    <a:lnTo>
                      <a:pt x="666358" y="811276"/>
                    </a:lnTo>
                    <a:cubicBezTo>
                      <a:pt x="674925" y="811276"/>
                      <a:pt x="682541" y="803660"/>
                      <a:pt x="682541" y="795093"/>
                    </a:cubicBezTo>
                    <a:lnTo>
                      <a:pt x="682541" y="328642"/>
                    </a:lnTo>
                    <a:cubicBezTo>
                      <a:pt x="682541" y="238208"/>
                      <a:pt x="658742" y="167764"/>
                      <a:pt x="612097" y="11445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C4ECDE-8388-55DE-BB15-244D3C20A187}"/>
                  </a:ext>
                </a:extLst>
              </p:cNvPr>
              <p:cNvSpPr/>
              <p:nvPr/>
            </p:nvSpPr>
            <p:spPr>
              <a:xfrm>
                <a:off x="11592026" y="5912396"/>
                <a:ext cx="703483" cy="759648"/>
              </a:xfrm>
              <a:custGeom>
                <a:avLst/>
                <a:gdLst>
                  <a:gd name="connsiteX0" fmla="*/ 703484 w 703483"/>
                  <a:gd name="connsiteY0" fmla="*/ 196100 h 759648"/>
                  <a:gd name="connsiteX1" fmla="*/ 423613 w 703483"/>
                  <a:gd name="connsiteY1" fmla="*/ 5712 h 759648"/>
                  <a:gd name="connsiteX2" fmla="*/ 183725 w 703483"/>
                  <a:gd name="connsiteY2" fmla="*/ 220850 h 759648"/>
                  <a:gd name="connsiteX3" fmla="*/ 183725 w 703483"/>
                  <a:gd name="connsiteY3" fmla="*/ 14279 h 759648"/>
                  <a:gd name="connsiteX4" fmla="*/ 169446 w 703483"/>
                  <a:gd name="connsiteY4" fmla="*/ 0 h 759648"/>
                  <a:gd name="connsiteX5" fmla="*/ 169446 w 703483"/>
                  <a:gd name="connsiteY5" fmla="*/ 0 h 759648"/>
                  <a:gd name="connsiteX6" fmla="*/ 14279 w 703483"/>
                  <a:gd name="connsiteY6" fmla="*/ 0 h 759648"/>
                  <a:gd name="connsiteX7" fmla="*/ 0 w 703483"/>
                  <a:gd name="connsiteY7" fmla="*/ 14279 h 759648"/>
                  <a:gd name="connsiteX8" fmla="*/ 0 w 703483"/>
                  <a:gd name="connsiteY8" fmla="*/ 14279 h 759648"/>
                  <a:gd name="connsiteX9" fmla="*/ 0 w 703483"/>
                  <a:gd name="connsiteY9" fmla="*/ 745369 h 759648"/>
                  <a:gd name="connsiteX10" fmla="*/ 14279 w 703483"/>
                  <a:gd name="connsiteY10" fmla="*/ 759648 h 759648"/>
                  <a:gd name="connsiteX11" fmla="*/ 14279 w 703483"/>
                  <a:gd name="connsiteY11" fmla="*/ 759648 h 759648"/>
                  <a:gd name="connsiteX12" fmla="*/ 169446 w 703483"/>
                  <a:gd name="connsiteY12" fmla="*/ 759648 h 759648"/>
                  <a:gd name="connsiteX13" fmla="*/ 183725 w 703483"/>
                  <a:gd name="connsiteY13" fmla="*/ 745369 h 759648"/>
                  <a:gd name="connsiteX14" fmla="*/ 183725 w 703483"/>
                  <a:gd name="connsiteY14" fmla="*/ 745369 h 759648"/>
                  <a:gd name="connsiteX15" fmla="*/ 183725 w 703483"/>
                  <a:gd name="connsiteY15" fmla="*/ 347458 h 759648"/>
                  <a:gd name="connsiteX16" fmla="*/ 519759 w 703483"/>
                  <a:gd name="connsiteY16" fmla="*/ 253216 h 759648"/>
                  <a:gd name="connsiteX17" fmla="*/ 700628 w 703483"/>
                  <a:gd name="connsiteY17" fmla="*/ 197052 h 759648"/>
                  <a:gd name="connsiteX18" fmla="*/ 703484 w 703483"/>
                  <a:gd name="connsiteY18" fmla="*/ 196100 h 759648"/>
                  <a:gd name="connsiteX19" fmla="*/ 423613 w 703483"/>
                  <a:gd name="connsiteY19" fmla="*/ 140887 h 759648"/>
                  <a:gd name="connsiteX20" fmla="*/ 206571 w 703483"/>
                  <a:gd name="connsiteY20" fmla="*/ 305573 h 759648"/>
                  <a:gd name="connsiteX21" fmla="*/ 420758 w 703483"/>
                  <a:gd name="connsiteY21" fmla="*/ 116137 h 759648"/>
                  <a:gd name="connsiteX22" fmla="*/ 646368 w 703483"/>
                  <a:gd name="connsiteY22" fmla="*/ 156118 h 759648"/>
                  <a:gd name="connsiteX23" fmla="*/ 423613 w 703483"/>
                  <a:gd name="connsiteY23" fmla="*/ 140887 h 75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03483" h="759648">
                    <a:moveTo>
                      <a:pt x="703484" y="196100"/>
                    </a:moveTo>
                    <a:cubicBezTo>
                      <a:pt x="675877" y="114233"/>
                      <a:pt x="591155" y="5712"/>
                      <a:pt x="423613" y="5712"/>
                    </a:cubicBezTo>
                    <a:cubicBezTo>
                      <a:pt x="275111" y="5712"/>
                      <a:pt x="198956" y="181821"/>
                      <a:pt x="183725" y="220850"/>
                    </a:cubicBezTo>
                    <a:lnTo>
                      <a:pt x="183725" y="14279"/>
                    </a:lnTo>
                    <a:cubicBezTo>
                      <a:pt x="183725" y="6664"/>
                      <a:pt x="177061" y="0"/>
                      <a:pt x="169446" y="0"/>
                    </a:cubicBezTo>
                    <a:lnTo>
                      <a:pt x="169446" y="0"/>
                    </a:lnTo>
                    <a:lnTo>
                      <a:pt x="14279" y="0"/>
                    </a:lnTo>
                    <a:cubicBezTo>
                      <a:pt x="6664" y="0"/>
                      <a:pt x="0" y="6664"/>
                      <a:pt x="0" y="14279"/>
                    </a:cubicBezTo>
                    <a:cubicBezTo>
                      <a:pt x="0" y="14279"/>
                      <a:pt x="0" y="14279"/>
                      <a:pt x="0" y="14279"/>
                    </a:cubicBezTo>
                    <a:lnTo>
                      <a:pt x="0" y="745369"/>
                    </a:lnTo>
                    <a:cubicBezTo>
                      <a:pt x="0" y="752985"/>
                      <a:pt x="6664" y="759648"/>
                      <a:pt x="14279" y="759648"/>
                    </a:cubicBezTo>
                    <a:lnTo>
                      <a:pt x="14279" y="759648"/>
                    </a:lnTo>
                    <a:lnTo>
                      <a:pt x="169446" y="759648"/>
                    </a:lnTo>
                    <a:cubicBezTo>
                      <a:pt x="177061" y="759648"/>
                      <a:pt x="183725" y="752985"/>
                      <a:pt x="183725" y="745369"/>
                    </a:cubicBezTo>
                    <a:cubicBezTo>
                      <a:pt x="183725" y="745369"/>
                      <a:pt x="183725" y="745369"/>
                      <a:pt x="183725" y="745369"/>
                    </a:cubicBezTo>
                    <a:lnTo>
                      <a:pt x="183725" y="347458"/>
                    </a:lnTo>
                    <a:cubicBezTo>
                      <a:pt x="328419" y="397911"/>
                      <a:pt x="364593" y="317948"/>
                      <a:pt x="519759" y="253216"/>
                    </a:cubicBezTo>
                    <a:cubicBezTo>
                      <a:pt x="635896" y="204667"/>
                      <a:pt x="700628" y="197052"/>
                      <a:pt x="700628" y="197052"/>
                    </a:cubicBezTo>
                    <a:lnTo>
                      <a:pt x="703484" y="196100"/>
                    </a:lnTo>
                    <a:close/>
                    <a:moveTo>
                      <a:pt x="423613" y="140887"/>
                    </a:moveTo>
                    <a:cubicBezTo>
                      <a:pt x="277015" y="169445"/>
                      <a:pt x="224658" y="257024"/>
                      <a:pt x="206571" y="305573"/>
                    </a:cubicBezTo>
                    <a:cubicBezTo>
                      <a:pt x="246553" y="179917"/>
                      <a:pt x="324612" y="133272"/>
                      <a:pt x="420758" y="116137"/>
                    </a:cubicBezTo>
                    <a:cubicBezTo>
                      <a:pt x="497865" y="102810"/>
                      <a:pt x="577828" y="117089"/>
                      <a:pt x="646368" y="156118"/>
                    </a:cubicBezTo>
                    <a:cubicBezTo>
                      <a:pt x="601626" y="136127"/>
                      <a:pt x="531183" y="118993"/>
                      <a:pt x="423613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D24066B-B368-4D03-1704-E39F6D949021}"/>
                  </a:ext>
                </a:extLst>
              </p:cNvPr>
              <p:cNvSpPr/>
              <p:nvPr/>
            </p:nvSpPr>
            <p:spPr>
              <a:xfrm>
                <a:off x="8467759" y="5896154"/>
                <a:ext cx="809370" cy="792193"/>
              </a:xfrm>
              <a:custGeom>
                <a:avLst/>
                <a:gdLst>
                  <a:gd name="connsiteX0" fmla="*/ 780591 w 809370"/>
                  <a:gd name="connsiteY0" fmla="*/ 240900 h 792193"/>
                  <a:gd name="connsiteX1" fmla="*/ 568308 w 809370"/>
                  <a:gd name="connsiteY1" fmla="*/ 30522 h 792193"/>
                  <a:gd name="connsiteX2" fmla="*/ 406478 w 809370"/>
                  <a:gd name="connsiteY2" fmla="*/ 60 h 792193"/>
                  <a:gd name="connsiteX3" fmla="*/ 244649 w 809370"/>
                  <a:gd name="connsiteY3" fmla="*/ 31474 h 792193"/>
                  <a:gd name="connsiteX4" fmla="*/ 31414 w 809370"/>
                  <a:gd name="connsiteY4" fmla="*/ 242804 h 792193"/>
                  <a:gd name="connsiteX5" fmla="*/ 0 w 809370"/>
                  <a:gd name="connsiteY5" fmla="*/ 397019 h 792193"/>
                  <a:gd name="connsiteX6" fmla="*/ 0 w 809370"/>
                  <a:gd name="connsiteY6" fmla="*/ 399874 h 792193"/>
                  <a:gd name="connsiteX7" fmla="*/ 30462 w 809370"/>
                  <a:gd name="connsiteY7" fmla="*/ 552185 h 792193"/>
                  <a:gd name="connsiteX8" fmla="*/ 115185 w 809370"/>
                  <a:gd name="connsiteY8" fmla="*/ 676889 h 792193"/>
                  <a:gd name="connsiteX9" fmla="*/ 242745 w 809370"/>
                  <a:gd name="connsiteY9" fmla="*/ 761611 h 792193"/>
                  <a:gd name="connsiteX10" fmla="*/ 565452 w 809370"/>
                  <a:gd name="connsiteY10" fmla="*/ 760660 h 792193"/>
                  <a:gd name="connsiteX11" fmla="*/ 778687 w 809370"/>
                  <a:gd name="connsiteY11" fmla="*/ 549329 h 792193"/>
                  <a:gd name="connsiteX12" fmla="*/ 809149 w 809370"/>
                  <a:gd name="connsiteY12" fmla="*/ 397019 h 792193"/>
                  <a:gd name="connsiteX13" fmla="*/ 809149 w 809370"/>
                  <a:gd name="connsiteY13" fmla="*/ 394163 h 792193"/>
                  <a:gd name="connsiteX14" fmla="*/ 780591 w 809370"/>
                  <a:gd name="connsiteY14" fmla="*/ 240900 h 792193"/>
                  <a:gd name="connsiteX15" fmla="*/ 619713 w 809370"/>
                  <a:gd name="connsiteY15" fmla="*/ 368460 h 792193"/>
                  <a:gd name="connsiteX16" fmla="*/ 419806 w 809370"/>
                  <a:gd name="connsiteY16" fmla="*/ 691168 h 792193"/>
                  <a:gd name="connsiteX17" fmla="*/ 401719 w 809370"/>
                  <a:gd name="connsiteY17" fmla="*/ 694976 h 792193"/>
                  <a:gd name="connsiteX18" fmla="*/ 395055 w 809370"/>
                  <a:gd name="connsiteY18" fmla="*/ 683553 h 792193"/>
                  <a:gd name="connsiteX19" fmla="*/ 395055 w 809370"/>
                  <a:gd name="connsiteY19" fmla="*/ 461750 h 792193"/>
                  <a:gd name="connsiteX20" fmla="*/ 381728 w 809370"/>
                  <a:gd name="connsiteY20" fmla="*/ 448423 h 792193"/>
                  <a:gd name="connsiteX21" fmla="*/ 187532 w 809370"/>
                  <a:gd name="connsiteY21" fmla="*/ 448423 h 792193"/>
                  <a:gd name="connsiteX22" fmla="*/ 174205 w 809370"/>
                  <a:gd name="connsiteY22" fmla="*/ 435096 h 792193"/>
                  <a:gd name="connsiteX23" fmla="*/ 176109 w 809370"/>
                  <a:gd name="connsiteY23" fmla="*/ 428432 h 792193"/>
                  <a:gd name="connsiteX24" fmla="*/ 374112 w 809370"/>
                  <a:gd name="connsiteY24" fmla="*/ 103821 h 792193"/>
                  <a:gd name="connsiteX25" fmla="*/ 393151 w 809370"/>
                  <a:gd name="connsiteY25" fmla="*/ 100965 h 792193"/>
                  <a:gd name="connsiteX26" fmla="*/ 398863 w 809370"/>
                  <a:gd name="connsiteY26" fmla="*/ 110485 h 792193"/>
                  <a:gd name="connsiteX27" fmla="*/ 398863 w 809370"/>
                  <a:gd name="connsiteY27" fmla="*/ 333238 h 792193"/>
                  <a:gd name="connsiteX28" fmla="*/ 412190 w 809370"/>
                  <a:gd name="connsiteY28" fmla="*/ 346566 h 792193"/>
                  <a:gd name="connsiteX29" fmla="*/ 608290 w 809370"/>
                  <a:gd name="connsiteY29" fmla="*/ 346566 h 792193"/>
                  <a:gd name="connsiteX30" fmla="*/ 622569 w 809370"/>
                  <a:gd name="connsiteY30" fmla="*/ 358941 h 792193"/>
                  <a:gd name="connsiteX31" fmla="*/ 619713 w 809370"/>
                  <a:gd name="connsiteY31" fmla="*/ 368460 h 792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09370" h="792193">
                    <a:moveTo>
                      <a:pt x="780591" y="240900"/>
                    </a:moveTo>
                    <a:cubicBezTo>
                      <a:pt x="740609" y="145706"/>
                      <a:pt x="664454" y="69551"/>
                      <a:pt x="568308" y="30522"/>
                    </a:cubicBezTo>
                    <a:cubicBezTo>
                      <a:pt x="516903" y="9579"/>
                      <a:pt x="461691" y="-892"/>
                      <a:pt x="406478" y="60"/>
                    </a:cubicBezTo>
                    <a:cubicBezTo>
                      <a:pt x="351266" y="-892"/>
                      <a:pt x="296053" y="10531"/>
                      <a:pt x="244649" y="31474"/>
                    </a:cubicBezTo>
                    <a:cubicBezTo>
                      <a:pt x="148503" y="71455"/>
                      <a:pt x="72347" y="147610"/>
                      <a:pt x="31414" y="242804"/>
                    </a:cubicBezTo>
                    <a:cubicBezTo>
                      <a:pt x="10471" y="291353"/>
                      <a:pt x="0" y="343710"/>
                      <a:pt x="0" y="397019"/>
                    </a:cubicBezTo>
                    <a:lnTo>
                      <a:pt x="0" y="399874"/>
                    </a:lnTo>
                    <a:cubicBezTo>
                      <a:pt x="0" y="452231"/>
                      <a:pt x="10471" y="503636"/>
                      <a:pt x="30462" y="552185"/>
                    </a:cubicBezTo>
                    <a:cubicBezTo>
                      <a:pt x="49501" y="598830"/>
                      <a:pt x="79011" y="641667"/>
                      <a:pt x="115185" y="676889"/>
                    </a:cubicBezTo>
                    <a:cubicBezTo>
                      <a:pt x="152310" y="713063"/>
                      <a:pt x="195148" y="741621"/>
                      <a:pt x="242745" y="761611"/>
                    </a:cubicBezTo>
                    <a:cubicBezTo>
                      <a:pt x="346506" y="802545"/>
                      <a:pt x="462643" y="802545"/>
                      <a:pt x="565452" y="760660"/>
                    </a:cubicBezTo>
                    <a:cubicBezTo>
                      <a:pt x="661598" y="720678"/>
                      <a:pt x="738705" y="645475"/>
                      <a:pt x="778687" y="549329"/>
                    </a:cubicBezTo>
                    <a:cubicBezTo>
                      <a:pt x="799630" y="500780"/>
                      <a:pt x="809149" y="449375"/>
                      <a:pt x="809149" y="397019"/>
                    </a:cubicBezTo>
                    <a:lnTo>
                      <a:pt x="809149" y="394163"/>
                    </a:lnTo>
                    <a:cubicBezTo>
                      <a:pt x="811053" y="341806"/>
                      <a:pt x="800582" y="289449"/>
                      <a:pt x="780591" y="240900"/>
                    </a:cubicBezTo>
                    <a:close/>
                    <a:moveTo>
                      <a:pt x="619713" y="368460"/>
                    </a:moveTo>
                    <a:lnTo>
                      <a:pt x="419806" y="691168"/>
                    </a:lnTo>
                    <a:cubicBezTo>
                      <a:pt x="415998" y="697832"/>
                      <a:pt x="407430" y="699735"/>
                      <a:pt x="401719" y="694976"/>
                    </a:cubicBezTo>
                    <a:cubicBezTo>
                      <a:pt x="397911" y="692120"/>
                      <a:pt x="395055" y="688312"/>
                      <a:pt x="395055" y="683553"/>
                    </a:cubicBezTo>
                    <a:lnTo>
                      <a:pt x="395055" y="461750"/>
                    </a:lnTo>
                    <a:cubicBezTo>
                      <a:pt x="395055" y="454135"/>
                      <a:pt x="389344" y="448423"/>
                      <a:pt x="381728" y="448423"/>
                    </a:cubicBezTo>
                    <a:lnTo>
                      <a:pt x="187532" y="448423"/>
                    </a:lnTo>
                    <a:cubicBezTo>
                      <a:pt x="179917" y="448423"/>
                      <a:pt x="174205" y="442712"/>
                      <a:pt x="174205" y="435096"/>
                    </a:cubicBezTo>
                    <a:cubicBezTo>
                      <a:pt x="174205" y="432240"/>
                      <a:pt x="175157" y="430336"/>
                      <a:pt x="176109" y="428432"/>
                    </a:cubicBezTo>
                    <a:lnTo>
                      <a:pt x="374112" y="103821"/>
                    </a:lnTo>
                    <a:cubicBezTo>
                      <a:pt x="378872" y="98109"/>
                      <a:pt x="386488" y="96205"/>
                      <a:pt x="393151" y="100965"/>
                    </a:cubicBezTo>
                    <a:cubicBezTo>
                      <a:pt x="396007" y="102869"/>
                      <a:pt x="397911" y="106677"/>
                      <a:pt x="398863" y="110485"/>
                    </a:cubicBezTo>
                    <a:lnTo>
                      <a:pt x="398863" y="333238"/>
                    </a:lnTo>
                    <a:cubicBezTo>
                      <a:pt x="398863" y="340854"/>
                      <a:pt x="404575" y="346566"/>
                      <a:pt x="412190" y="346566"/>
                    </a:cubicBezTo>
                    <a:lnTo>
                      <a:pt x="608290" y="346566"/>
                    </a:lnTo>
                    <a:cubicBezTo>
                      <a:pt x="615905" y="346566"/>
                      <a:pt x="621617" y="352277"/>
                      <a:pt x="622569" y="358941"/>
                    </a:cubicBezTo>
                    <a:cubicBezTo>
                      <a:pt x="621617" y="363701"/>
                      <a:pt x="620665" y="365605"/>
                      <a:pt x="619713" y="36846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DD96001-0980-C15A-ECB0-4080F670642F}"/>
                  </a:ext>
                </a:extLst>
              </p:cNvPr>
              <p:cNvSpPr/>
              <p:nvPr/>
            </p:nvSpPr>
            <p:spPr>
              <a:xfrm>
                <a:off x="7626179" y="5877349"/>
                <a:ext cx="795952" cy="1040375"/>
              </a:xfrm>
              <a:custGeom>
                <a:avLst/>
                <a:gdLst>
                  <a:gd name="connsiteX0" fmla="*/ 766377 w 795952"/>
                  <a:gd name="connsiteY0" fmla="*/ 777 h 1040375"/>
                  <a:gd name="connsiteX1" fmla="*/ 544575 w 795952"/>
                  <a:gd name="connsiteY1" fmla="*/ 44567 h 1040375"/>
                  <a:gd name="connsiteX2" fmla="*/ 338004 w 795952"/>
                  <a:gd name="connsiteY2" fmla="*/ 35999 h 1040375"/>
                  <a:gd name="connsiteX3" fmla="*/ 338004 w 795952"/>
                  <a:gd name="connsiteY3" fmla="*/ 35999 h 1040375"/>
                  <a:gd name="connsiteX4" fmla="*/ 318965 w 795952"/>
                  <a:gd name="connsiteY4" fmla="*/ 35999 h 1040375"/>
                  <a:gd name="connsiteX5" fmla="*/ 303734 w 795952"/>
                  <a:gd name="connsiteY5" fmla="*/ 36951 h 1040375"/>
                  <a:gd name="connsiteX6" fmla="*/ 303734 w 795952"/>
                  <a:gd name="connsiteY6" fmla="*/ 36951 h 1040375"/>
                  <a:gd name="connsiteX7" fmla="*/ 212348 w 795952"/>
                  <a:gd name="connsiteY7" fmla="*/ 58846 h 1040375"/>
                  <a:gd name="connsiteX8" fmla="*/ 103826 w 795952"/>
                  <a:gd name="connsiteY8" fmla="*/ 128337 h 1040375"/>
                  <a:gd name="connsiteX9" fmla="*/ 28623 w 795952"/>
                  <a:gd name="connsiteY9" fmla="*/ 239714 h 1040375"/>
                  <a:gd name="connsiteX10" fmla="*/ 65 w 795952"/>
                  <a:gd name="connsiteY10" fmla="*/ 390121 h 1040375"/>
                  <a:gd name="connsiteX11" fmla="*/ 65 w 795952"/>
                  <a:gd name="connsiteY11" fmla="*/ 393929 h 1040375"/>
                  <a:gd name="connsiteX12" fmla="*/ 27671 w 795952"/>
                  <a:gd name="connsiteY12" fmla="*/ 544335 h 1040375"/>
                  <a:gd name="connsiteX13" fmla="*/ 101923 w 795952"/>
                  <a:gd name="connsiteY13" fmla="*/ 655712 h 1040375"/>
                  <a:gd name="connsiteX14" fmla="*/ 209492 w 795952"/>
                  <a:gd name="connsiteY14" fmla="*/ 724252 h 1040375"/>
                  <a:gd name="connsiteX15" fmla="*/ 337052 w 795952"/>
                  <a:gd name="connsiteY15" fmla="*/ 747098 h 1040375"/>
                  <a:gd name="connsiteX16" fmla="*/ 479843 w 795952"/>
                  <a:gd name="connsiteY16" fmla="*/ 714732 h 1040375"/>
                  <a:gd name="connsiteX17" fmla="*/ 584556 w 795952"/>
                  <a:gd name="connsiteY17" fmla="*/ 624298 h 1040375"/>
                  <a:gd name="connsiteX18" fmla="*/ 584556 w 795952"/>
                  <a:gd name="connsiteY18" fmla="*/ 661424 h 1040375"/>
                  <a:gd name="connsiteX19" fmla="*/ 531248 w 795952"/>
                  <a:gd name="connsiteY19" fmla="*/ 815638 h 1040375"/>
                  <a:gd name="connsiteX20" fmla="*/ 367514 w 795952"/>
                  <a:gd name="connsiteY20" fmla="*/ 867995 h 1040375"/>
                  <a:gd name="connsiteX21" fmla="*/ 231386 w 795952"/>
                  <a:gd name="connsiteY21" fmla="*/ 849908 h 1040375"/>
                  <a:gd name="connsiteX22" fmla="*/ 134289 w 795952"/>
                  <a:gd name="connsiteY22" fmla="*/ 810878 h 1040375"/>
                  <a:gd name="connsiteX23" fmla="*/ 101923 w 795952"/>
                  <a:gd name="connsiteY23" fmla="*/ 822302 h 1040375"/>
                  <a:gd name="connsiteX24" fmla="*/ 100971 w 795952"/>
                  <a:gd name="connsiteY24" fmla="*/ 823253 h 1040375"/>
                  <a:gd name="connsiteX25" fmla="*/ 47662 w 795952"/>
                  <a:gd name="connsiteY25" fmla="*/ 939390 h 1040375"/>
                  <a:gd name="connsiteX26" fmla="*/ 59085 w 795952"/>
                  <a:gd name="connsiteY26" fmla="*/ 970804 h 1040375"/>
                  <a:gd name="connsiteX27" fmla="*/ 195213 w 795952"/>
                  <a:gd name="connsiteY27" fmla="*/ 1019353 h 1040375"/>
                  <a:gd name="connsiteX28" fmla="*/ 373226 w 795952"/>
                  <a:gd name="connsiteY28" fmla="*/ 1040296 h 1040375"/>
                  <a:gd name="connsiteX29" fmla="*/ 564565 w 795952"/>
                  <a:gd name="connsiteY29" fmla="*/ 1016497 h 1040375"/>
                  <a:gd name="connsiteX30" fmla="*/ 699741 w 795952"/>
                  <a:gd name="connsiteY30" fmla="*/ 938438 h 1040375"/>
                  <a:gd name="connsiteX31" fmla="*/ 795887 w 795952"/>
                  <a:gd name="connsiteY31" fmla="*/ 640481 h 1040375"/>
                  <a:gd name="connsiteX32" fmla="*/ 795887 w 795952"/>
                  <a:gd name="connsiteY32" fmla="*/ 82644 h 1040375"/>
                  <a:gd name="connsiteX33" fmla="*/ 795887 w 795952"/>
                  <a:gd name="connsiteY33" fmla="*/ 82644 h 1040375"/>
                  <a:gd name="connsiteX34" fmla="*/ 795887 w 795952"/>
                  <a:gd name="connsiteY34" fmla="*/ 28384 h 1040375"/>
                  <a:gd name="connsiteX35" fmla="*/ 774944 w 795952"/>
                  <a:gd name="connsiteY35" fmla="*/ 3633 h 1040375"/>
                  <a:gd name="connsiteX36" fmla="*/ 766377 w 795952"/>
                  <a:gd name="connsiteY36" fmla="*/ 777 h 1040375"/>
                  <a:gd name="connsiteX37" fmla="*/ 584556 w 795952"/>
                  <a:gd name="connsiteY37" fmla="*/ 392025 h 1040375"/>
                  <a:gd name="connsiteX38" fmla="*/ 570277 w 795952"/>
                  <a:gd name="connsiteY38" fmla="*/ 462468 h 1040375"/>
                  <a:gd name="connsiteX39" fmla="*/ 531248 w 795952"/>
                  <a:gd name="connsiteY39" fmla="*/ 518633 h 1040375"/>
                  <a:gd name="connsiteX40" fmla="*/ 472227 w 795952"/>
                  <a:gd name="connsiteY40" fmla="*/ 554806 h 1040375"/>
                  <a:gd name="connsiteX41" fmla="*/ 398928 w 795952"/>
                  <a:gd name="connsiteY41" fmla="*/ 567182 h 1040375"/>
                  <a:gd name="connsiteX42" fmla="*/ 267560 w 795952"/>
                  <a:gd name="connsiteY42" fmla="*/ 518633 h 1040375"/>
                  <a:gd name="connsiteX43" fmla="*/ 215203 w 795952"/>
                  <a:gd name="connsiteY43" fmla="*/ 391073 h 1040375"/>
                  <a:gd name="connsiteX44" fmla="*/ 215203 w 795952"/>
                  <a:gd name="connsiteY44" fmla="*/ 388217 h 1040375"/>
                  <a:gd name="connsiteX45" fmla="*/ 229483 w 795952"/>
                  <a:gd name="connsiteY45" fmla="*/ 316821 h 1040375"/>
                  <a:gd name="connsiteX46" fmla="*/ 268512 w 795952"/>
                  <a:gd name="connsiteY46" fmla="*/ 260657 h 1040375"/>
                  <a:gd name="connsiteX47" fmla="*/ 326580 w 795952"/>
                  <a:gd name="connsiteY47" fmla="*/ 224483 h 1040375"/>
                  <a:gd name="connsiteX48" fmla="*/ 399880 w 795952"/>
                  <a:gd name="connsiteY48" fmla="*/ 212108 h 1040375"/>
                  <a:gd name="connsiteX49" fmla="*/ 473179 w 795952"/>
                  <a:gd name="connsiteY49" fmla="*/ 224483 h 1040375"/>
                  <a:gd name="connsiteX50" fmla="*/ 532199 w 795952"/>
                  <a:gd name="connsiteY50" fmla="*/ 260657 h 1040375"/>
                  <a:gd name="connsiteX51" fmla="*/ 571229 w 795952"/>
                  <a:gd name="connsiteY51" fmla="*/ 316821 h 1040375"/>
                  <a:gd name="connsiteX52" fmla="*/ 585508 w 795952"/>
                  <a:gd name="connsiteY52" fmla="*/ 387265 h 1040375"/>
                  <a:gd name="connsiteX53" fmla="*/ 584556 w 795952"/>
                  <a:gd name="connsiteY53" fmla="*/ 392025 h 1040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795952" h="1040375">
                    <a:moveTo>
                      <a:pt x="766377" y="777"/>
                    </a:moveTo>
                    <a:cubicBezTo>
                      <a:pt x="700693" y="26480"/>
                      <a:pt x="670231" y="55990"/>
                      <a:pt x="544575" y="44567"/>
                    </a:cubicBezTo>
                    <a:cubicBezTo>
                      <a:pt x="476035" y="37903"/>
                      <a:pt x="406543" y="35047"/>
                      <a:pt x="338004" y="35999"/>
                    </a:cubicBezTo>
                    <a:lnTo>
                      <a:pt x="338004" y="35999"/>
                    </a:lnTo>
                    <a:cubicBezTo>
                      <a:pt x="331340" y="35999"/>
                      <a:pt x="325629" y="35999"/>
                      <a:pt x="318965" y="35999"/>
                    </a:cubicBezTo>
                    <a:lnTo>
                      <a:pt x="303734" y="36951"/>
                    </a:lnTo>
                    <a:lnTo>
                      <a:pt x="303734" y="36951"/>
                    </a:lnTo>
                    <a:cubicBezTo>
                      <a:pt x="272320" y="39807"/>
                      <a:pt x="241858" y="47422"/>
                      <a:pt x="212348" y="58846"/>
                    </a:cubicBezTo>
                    <a:cubicBezTo>
                      <a:pt x="172366" y="74077"/>
                      <a:pt x="135240" y="97875"/>
                      <a:pt x="103826" y="128337"/>
                    </a:cubicBezTo>
                    <a:cubicBezTo>
                      <a:pt x="71461" y="159751"/>
                      <a:pt x="46710" y="197829"/>
                      <a:pt x="28623" y="239714"/>
                    </a:cubicBezTo>
                    <a:cubicBezTo>
                      <a:pt x="8632" y="287311"/>
                      <a:pt x="-887" y="338716"/>
                      <a:pt x="65" y="390121"/>
                    </a:cubicBezTo>
                    <a:lnTo>
                      <a:pt x="65" y="393929"/>
                    </a:lnTo>
                    <a:cubicBezTo>
                      <a:pt x="-887" y="445333"/>
                      <a:pt x="8632" y="496738"/>
                      <a:pt x="27671" y="544335"/>
                    </a:cubicBezTo>
                    <a:cubicBezTo>
                      <a:pt x="44806" y="586220"/>
                      <a:pt x="69557" y="623346"/>
                      <a:pt x="101923" y="655712"/>
                    </a:cubicBezTo>
                    <a:cubicBezTo>
                      <a:pt x="132385" y="685222"/>
                      <a:pt x="169510" y="709021"/>
                      <a:pt x="209492" y="724252"/>
                    </a:cubicBezTo>
                    <a:cubicBezTo>
                      <a:pt x="250425" y="739483"/>
                      <a:pt x="293263" y="747098"/>
                      <a:pt x="337052" y="747098"/>
                    </a:cubicBezTo>
                    <a:cubicBezTo>
                      <a:pt x="386553" y="749002"/>
                      <a:pt x="436054" y="737579"/>
                      <a:pt x="479843" y="714732"/>
                    </a:cubicBezTo>
                    <a:cubicBezTo>
                      <a:pt x="519824" y="690934"/>
                      <a:pt x="555046" y="660472"/>
                      <a:pt x="584556" y="624298"/>
                    </a:cubicBezTo>
                    <a:lnTo>
                      <a:pt x="584556" y="661424"/>
                    </a:lnTo>
                    <a:cubicBezTo>
                      <a:pt x="584556" y="729011"/>
                      <a:pt x="566469" y="780416"/>
                      <a:pt x="531248" y="815638"/>
                    </a:cubicBezTo>
                    <a:cubicBezTo>
                      <a:pt x="496026" y="850860"/>
                      <a:pt x="441765" y="867995"/>
                      <a:pt x="367514" y="867995"/>
                    </a:cubicBezTo>
                    <a:cubicBezTo>
                      <a:pt x="321821" y="868947"/>
                      <a:pt x="275176" y="862283"/>
                      <a:pt x="231386" y="849908"/>
                    </a:cubicBezTo>
                    <a:cubicBezTo>
                      <a:pt x="198069" y="839436"/>
                      <a:pt x="165703" y="826109"/>
                      <a:pt x="134289" y="810878"/>
                    </a:cubicBezTo>
                    <a:cubicBezTo>
                      <a:pt x="121913" y="805167"/>
                      <a:pt x="107634" y="809926"/>
                      <a:pt x="101923" y="822302"/>
                    </a:cubicBezTo>
                    <a:cubicBezTo>
                      <a:pt x="101923" y="822302"/>
                      <a:pt x="101923" y="823253"/>
                      <a:pt x="100971" y="823253"/>
                    </a:cubicBezTo>
                    <a:lnTo>
                      <a:pt x="47662" y="939390"/>
                    </a:lnTo>
                    <a:cubicBezTo>
                      <a:pt x="41950" y="950814"/>
                      <a:pt x="46710" y="965093"/>
                      <a:pt x="59085" y="970804"/>
                    </a:cubicBezTo>
                    <a:cubicBezTo>
                      <a:pt x="102875" y="991747"/>
                      <a:pt x="148568" y="1007930"/>
                      <a:pt x="195213" y="1019353"/>
                    </a:cubicBezTo>
                    <a:cubicBezTo>
                      <a:pt x="253281" y="1033632"/>
                      <a:pt x="313253" y="1040296"/>
                      <a:pt x="373226" y="1040296"/>
                    </a:cubicBezTo>
                    <a:cubicBezTo>
                      <a:pt x="437957" y="1041248"/>
                      <a:pt x="502689" y="1033632"/>
                      <a:pt x="564565" y="1016497"/>
                    </a:cubicBezTo>
                    <a:cubicBezTo>
                      <a:pt x="615018" y="1002218"/>
                      <a:pt x="661663" y="975564"/>
                      <a:pt x="699741" y="938438"/>
                    </a:cubicBezTo>
                    <a:cubicBezTo>
                      <a:pt x="763521" y="874658"/>
                      <a:pt x="795887" y="774705"/>
                      <a:pt x="795887" y="640481"/>
                    </a:cubicBezTo>
                    <a:lnTo>
                      <a:pt x="795887" y="82644"/>
                    </a:lnTo>
                    <a:lnTo>
                      <a:pt x="795887" y="82644"/>
                    </a:lnTo>
                    <a:lnTo>
                      <a:pt x="795887" y="28384"/>
                    </a:lnTo>
                    <a:cubicBezTo>
                      <a:pt x="796839" y="15056"/>
                      <a:pt x="787319" y="4585"/>
                      <a:pt x="774944" y="3633"/>
                    </a:cubicBezTo>
                    <a:cubicBezTo>
                      <a:pt x="773040" y="-1127"/>
                      <a:pt x="769233" y="-175"/>
                      <a:pt x="766377" y="777"/>
                    </a:cubicBezTo>
                    <a:close/>
                    <a:moveTo>
                      <a:pt x="584556" y="392025"/>
                    </a:moveTo>
                    <a:cubicBezTo>
                      <a:pt x="584556" y="416775"/>
                      <a:pt x="579796" y="440574"/>
                      <a:pt x="570277" y="462468"/>
                    </a:cubicBezTo>
                    <a:cubicBezTo>
                      <a:pt x="560758" y="483411"/>
                      <a:pt x="548383" y="502450"/>
                      <a:pt x="531248" y="518633"/>
                    </a:cubicBezTo>
                    <a:cubicBezTo>
                      <a:pt x="514113" y="534816"/>
                      <a:pt x="494122" y="547191"/>
                      <a:pt x="472227" y="554806"/>
                    </a:cubicBezTo>
                    <a:cubicBezTo>
                      <a:pt x="448429" y="563374"/>
                      <a:pt x="423678" y="568134"/>
                      <a:pt x="398928" y="567182"/>
                    </a:cubicBezTo>
                    <a:cubicBezTo>
                      <a:pt x="350379" y="569086"/>
                      <a:pt x="303734" y="551950"/>
                      <a:pt x="267560" y="518633"/>
                    </a:cubicBezTo>
                    <a:cubicBezTo>
                      <a:pt x="232338" y="486267"/>
                      <a:pt x="213300" y="439622"/>
                      <a:pt x="215203" y="391073"/>
                    </a:cubicBezTo>
                    <a:lnTo>
                      <a:pt x="215203" y="388217"/>
                    </a:lnTo>
                    <a:cubicBezTo>
                      <a:pt x="215203" y="363466"/>
                      <a:pt x="219963" y="339668"/>
                      <a:pt x="229483" y="316821"/>
                    </a:cubicBezTo>
                    <a:cubicBezTo>
                      <a:pt x="238050" y="295879"/>
                      <a:pt x="251377" y="276840"/>
                      <a:pt x="268512" y="260657"/>
                    </a:cubicBezTo>
                    <a:cubicBezTo>
                      <a:pt x="285647" y="244474"/>
                      <a:pt x="304686" y="233051"/>
                      <a:pt x="326580" y="224483"/>
                    </a:cubicBezTo>
                    <a:cubicBezTo>
                      <a:pt x="349427" y="215916"/>
                      <a:pt x="374177" y="211156"/>
                      <a:pt x="399880" y="212108"/>
                    </a:cubicBezTo>
                    <a:cubicBezTo>
                      <a:pt x="424630" y="212108"/>
                      <a:pt x="450333" y="215916"/>
                      <a:pt x="473179" y="224483"/>
                    </a:cubicBezTo>
                    <a:cubicBezTo>
                      <a:pt x="495074" y="232099"/>
                      <a:pt x="515065" y="244474"/>
                      <a:pt x="532199" y="260657"/>
                    </a:cubicBezTo>
                    <a:cubicBezTo>
                      <a:pt x="548383" y="276840"/>
                      <a:pt x="561710" y="295879"/>
                      <a:pt x="571229" y="316821"/>
                    </a:cubicBezTo>
                    <a:cubicBezTo>
                      <a:pt x="580748" y="338716"/>
                      <a:pt x="585508" y="363466"/>
                      <a:pt x="585508" y="387265"/>
                    </a:cubicBezTo>
                    <a:lnTo>
                      <a:pt x="584556" y="392025"/>
                    </a:ln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</p:grp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868CEA-DF1D-3488-B6C1-E611426AD59A}"/>
              </a:ext>
            </a:extLst>
          </p:cNvPr>
          <p:cNvCxnSpPr>
            <a:cxnSpLocks/>
          </p:cNvCxnSpPr>
          <p:nvPr/>
        </p:nvCxnSpPr>
        <p:spPr>
          <a:xfrm>
            <a:off x="4572000" y="1369757"/>
            <a:ext cx="0" cy="24039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50E4C668-C9FA-78CD-97CB-73CE7699CC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832" y="1481138"/>
            <a:ext cx="29051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3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8" descr="Tela de computador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9D40D0AE-0353-3989-0539-1E8D4856E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9" t="893" r="54288" b="883"/>
          <a:stretch/>
        </p:blipFill>
        <p:spPr>
          <a:xfrm>
            <a:off x="0" y="-1475"/>
            <a:ext cx="2901203" cy="51459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305AB-4332-DF4B-91CE-D24B9B5C291F}"/>
              </a:ext>
            </a:extLst>
          </p:cNvPr>
          <p:cNvSpPr/>
          <p:nvPr/>
        </p:nvSpPr>
        <p:spPr>
          <a:xfrm rot="10800000">
            <a:off x="2900343" y="0"/>
            <a:ext cx="6243657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1FC2553-4879-9849-AD0D-88741FB2D1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0341" y="944083"/>
            <a:ext cx="6243659" cy="419931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95389F6-8D40-5000-4351-4AD3DEF7C036}"/>
              </a:ext>
            </a:extLst>
          </p:cNvPr>
          <p:cNvSpPr txBox="1">
            <a:spLocks/>
          </p:cNvSpPr>
          <p:nvPr/>
        </p:nvSpPr>
        <p:spPr>
          <a:xfrm>
            <a:off x="3693795" y="574944"/>
            <a:ext cx="3549731" cy="8606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00BDB4"/>
                </a:solidFill>
                <a:latin typeface="Arial"/>
                <a:ea typeface="Roboto"/>
                <a:cs typeface="Arial"/>
              </a:rPr>
              <a:t>Somos a energia </a:t>
            </a:r>
            <a:r>
              <a:rPr lang="en-US" sz="2400" b="1" err="1">
                <a:solidFill>
                  <a:srgbClr val="00BDB4"/>
                </a:solidFill>
                <a:latin typeface="Arial"/>
                <a:ea typeface="Roboto"/>
                <a:cs typeface="Arial"/>
              </a:rPr>
              <a:t>dos negócios inteligentes</a:t>
            </a:r>
            <a:endParaRPr lang="en-US" sz="2400" err="1">
              <a:cs typeface="Arial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9E241BB-A847-C5B5-3B4B-480E03596AF5}"/>
              </a:ext>
            </a:extLst>
          </p:cNvPr>
          <p:cNvSpPr txBox="1">
            <a:spLocks/>
          </p:cNvSpPr>
          <p:nvPr/>
        </p:nvSpPr>
        <p:spPr>
          <a:xfrm>
            <a:off x="3694944" y="1519815"/>
            <a:ext cx="3549730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Desenvolvemos projetos personalizados de energia renovável para atender às necessidades de empresas com grandes demandas energéticas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DBA129-A822-932F-1BD7-59CA51A56C4E}"/>
              </a:ext>
            </a:extLst>
          </p:cNvPr>
          <p:cNvGrpSpPr/>
          <p:nvPr/>
        </p:nvGrpSpPr>
        <p:grpSpPr>
          <a:xfrm>
            <a:off x="3840592" y="2376974"/>
            <a:ext cx="3126851" cy="2191582"/>
            <a:chOff x="3933697" y="2075617"/>
            <a:chExt cx="3618224" cy="2535981"/>
          </a:xfrm>
        </p:grpSpPr>
        <p:sp>
          <p:nvSpPr>
            <p:cNvPr id="2" name="CaixaDeTexto 29">
              <a:extLst>
                <a:ext uri="{FF2B5EF4-FFF2-40B4-BE49-F238E27FC236}">
                  <a16:creationId xmlns:a16="http://schemas.microsoft.com/office/drawing/2014/main" id="{37C2B18E-3BA5-713D-0043-8DBD81CB36BD}"/>
                </a:ext>
              </a:extLst>
            </p:cNvPr>
            <p:cNvSpPr txBox="1"/>
            <p:nvPr/>
          </p:nvSpPr>
          <p:spPr>
            <a:xfrm>
              <a:off x="4344140" y="2075617"/>
              <a:ext cx="3207781" cy="253598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Modelagem e Projeto</a:t>
              </a:r>
            </a:p>
            <a:p>
              <a:pPr defTabSz="685800">
                <a:buClrTx/>
              </a:pPr>
              <a:endParaRPr lang="pt-BR" sz="1200" b="1" kern="120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Parecer de Acesso</a:t>
              </a:r>
            </a:p>
            <a:p>
              <a:pPr defTabSz="685800">
                <a:buClrTx/>
              </a:pPr>
              <a:endParaRPr lang="pt-BR" sz="1200" b="1" kern="120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Autorizações Legais</a:t>
              </a:r>
            </a:p>
            <a:p>
              <a:pPr defTabSz="685800">
                <a:buClrTx/>
              </a:pPr>
              <a:endParaRPr lang="pt-BR" sz="1200" b="1" kern="120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Equipamentos e Garantias</a:t>
              </a:r>
            </a:p>
            <a:p>
              <a:pPr defTabSz="685800">
                <a:buClrTx/>
              </a:pPr>
              <a:endParaRPr lang="pt-BR" sz="1200" b="1" kern="120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Construção e Conexão</a:t>
              </a:r>
            </a:p>
            <a:p>
              <a:pPr defTabSz="685800">
                <a:buClrTx/>
              </a:pPr>
              <a:endParaRPr lang="pt-BR" sz="1200" b="1" kern="120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Operação e Manutenção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FE34A50-98CC-0BE0-C6EE-4333EFCAC9E0}"/>
                </a:ext>
              </a:extLst>
            </p:cNvPr>
            <p:cNvGrpSpPr/>
            <p:nvPr/>
          </p:nvGrpSpPr>
          <p:grpSpPr>
            <a:xfrm>
              <a:off x="3933697" y="2097517"/>
              <a:ext cx="277976" cy="2372813"/>
              <a:chOff x="3912916" y="1896159"/>
              <a:chExt cx="277976" cy="2372813"/>
            </a:xfrm>
          </p:grpSpPr>
          <p:pic>
            <p:nvPicPr>
              <p:cNvPr id="11" name="Gráfico 24">
                <a:extLst>
                  <a:ext uri="{FF2B5EF4-FFF2-40B4-BE49-F238E27FC236}">
                    <a16:creationId xmlns:a16="http://schemas.microsoft.com/office/drawing/2014/main" id="{C766BF7B-6F6E-D96A-F190-49F5C325A8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8483" r="16449" b="28153"/>
              <a:stretch/>
            </p:blipFill>
            <p:spPr>
              <a:xfrm>
                <a:off x="3925293" y="2741614"/>
                <a:ext cx="253222" cy="279603"/>
              </a:xfrm>
              <a:prstGeom prst="rect">
                <a:avLst/>
              </a:prstGeom>
            </p:spPr>
          </p:pic>
          <p:pic>
            <p:nvPicPr>
              <p:cNvPr id="18" name="Graphic 17" descr="Clipboard Badge outline">
                <a:extLst>
                  <a:ext uri="{FF2B5EF4-FFF2-40B4-BE49-F238E27FC236}">
                    <a16:creationId xmlns:a16="http://schemas.microsoft.com/office/drawing/2014/main" id="{673297DD-285E-D508-716F-84C435E6E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912916" y="2305838"/>
                <a:ext cx="277976" cy="277976"/>
              </a:xfrm>
              <a:prstGeom prst="rect">
                <a:avLst/>
              </a:prstGeom>
            </p:spPr>
          </p:pic>
          <p:pic>
            <p:nvPicPr>
              <p:cNvPr id="20" name="Graphic 19" descr="Mining tools outline">
                <a:extLst>
                  <a:ext uri="{FF2B5EF4-FFF2-40B4-BE49-F238E27FC236}">
                    <a16:creationId xmlns:a16="http://schemas.microsoft.com/office/drawing/2014/main" id="{D81ACA55-A6DF-C872-C835-021E969E9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930202" y="4025567"/>
                <a:ext cx="243405" cy="243405"/>
              </a:xfrm>
              <a:prstGeom prst="rect">
                <a:avLst/>
              </a:prstGeom>
            </p:spPr>
          </p:pic>
          <p:pic>
            <p:nvPicPr>
              <p:cNvPr id="25" name="Graphic 24" descr="Solar Panels outline">
                <a:extLst>
                  <a:ext uri="{FF2B5EF4-FFF2-40B4-BE49-F238E27FC236}">
                    <a16:creationId xmlns:a16="http://schemas.microsoft.com/office/drawing/2014/main" id="{4A7F0635-1B29-86D8-979D-C35BB7CDF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19166" y="3179017"/>
                <a:ext cx="265476" cy="265476"/>
              </a:xfrm>
              <a:prstGeom prst="rect">
                <a:avLst/>
              </a:prstGeom>
            </p:spPr>
          </p:pic>
          <p:pic>
            <p:nvPicPr>
              <p:cNvPr id="26" name="Graphic 25" descr="Plugged Unplugged outline">
                <a:extLst>
                  <a:ext uri="{FF2B5EF4-FFF2-40B4-BE49-F238E27FC236}">
                    <a16:creationId xmlns:a16="http://schemas.microsoft.com/office/drawing/2014/main" id="{2898E2C8-10C7-7390-E32C-9E7A7BE70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919166" y="3602293"/>
                <a:ext cx="265476" cy="265476"/>
              </a:xfrm>
              <a:prstGeom prst="rect">
                <a:avLst/>
              </a:prstGeom>
            </p:spPr>
          </p:pic>
          <p:pic>
            <p:nvPicPr>
              <p:cNvPr id="28" name="Graphic 27" descr="Blueprint outline">
                <a:extLst>
                  <a:ext uri="{FF2B5EF4-FFF2-40B4-BE49-F238E27FC236}">
                    <a16:creationId xmlns:a16="http://schemas.microsoft.com/office/drawing/2014/main" id="{75FDB2E1-2BCB-E251-CEB6-4EA3AB152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925965" y="1896159"/>
                <a:ext cx="251879" cy="251879"/>
              </a:xfrm>
              <a:prstGeom prst="rect">
                <a:avLst/>
              </a:prstGeom>
            </p:spPr>
          </p:pic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22A6015-3DA2-F241-B3D8-DCAA8D5B32E3}"/>
              </a:ext>
            </a:extLst>
          </p:cNvPr>
          <p:cNvSpPr/>
          <p:nvPr/>
        </p:nvSpPr>
        <p:spPr>
          <a:xfrm rot="10800000">
            <a:off x="-1210" y="0"/>
            <a:ext cx="2902231" cy="51435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alpha val="52000"/>
                </a:schemeClr>
              </a:gs>
              <a:gs pos="100000">
                <a:srgbClr val="00A9B0"/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0" name="Graphic 2">
            <a:extLst>
              <a:ext uri="{FF2B5EF4-FFF2-40B4-BE49-F238E27FC236}">
                <a16:creationId xmlns:a16="http://schemas.microsoft.com/office/drawing/2014/main" id="{8294B344-785B-75D4-48F0-2EDECAAE4D78}"/>
              </a:ext>
            </a:extLst>
          </p:cNvPr>
          <p:cNvGrpSpPr/>
          <p:nvPr/>
        </p:nvGrpSpPr>
        <p:grpSpPr>
          <a:xfrm>
            <a:off x="905064" y="735654"/>
            <a:ext cx="1089063" cy="246056"/>
            <a:chOff x="461443" y="4682511"/>
            <a:chExt cx="576970" cy="130357"/>
          </a:xfrm>
          <a:solidFill>
            <a:schemeClr val="bg1"/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1A88DED-0EE0-77A5-22E6-B1CC6BB4FEFD}"/>
                </a:ext>
              </a:extLst>
            </p:cNvPr>
            <p:cNvSpPr/>
            <p:nvPr/>
          </p:nvSpPr>
          <p:spPr>
            <a:xfrm>
              <a:off x="670593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AE7EAA-58D6-CA26-F295-1D2D4C22810C}"/>
                </a:ext>
              </a:extLst>
            </p:cNvPr>
            <p:cNvSpPr/>
            <p:nvPr/>
          </p:nvSpPr>
          <p:spPr>
            <a:xfrm>
              <a:off x="855500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0CE208F-6B30-D5F3-A10B-54E0ECEA065A}"/>
                </a:ext>
              </a:extLst>
            </p:cNvPr>
            <p:cNvSpPr/>
            <p:nvPr/>
          </p:nvSpPr>
          <p:spPr>
            <a:xfrm>
              <a:off x="766112" y="468251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F4CA98F-C092-2722-F8CE-86A8C3D9EE89}"/>
                </a:ext>
              </a:extLst>
            </p:cNvPr>
            <p:cNvSpPr/>
            <p:nvPr/>
          </p:nvSpPr>
          <p:spPr>
            <a:xfrm>
              <a:off x="951489" y="468887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D40FC2D-C488-A6C0-00AB-1AECBE98D35A}"/>
                </a:ext>
              </a:extLst>
            </p:cNvPr>
            <p:cNvSpPr/>
            <p:nvPr/>
          </p:nvSpPr>
          <p:spPr>
            <a:xfrm>
              <a:off x="565444" y="468687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5926137-4BC5-0B65-B643-AAE870EF0DC8}"/>
                </a:ext>
              </a:extLst>
            </p:cNvPr>
            <p:cNvSpPr/>
            <p:nvPr/>
          </p:nvSpPr>
          <p:spPr>
            <a:xfrm>
              <a:off x="461443" y="468455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CD07CB-9186-E776-E026-619A94FC69F4}"/>
              </a:ext>
            </a:extLst>
          </p:cNvPr>
          <p:cNvGrpSpPr/>
          <p:nvPr/>
        </p:nvGrpSpPr>
        <p:grpSpPr>
          <a:xfrm>
            <a:off x="105392" y="1837299"/>
            <a:ext cx="2688744" cy="1108427"/>
            <a:chOff x="106396" y="1905010"/>
            <a:chExt cx="2688744" cy="1108427"/>
          </a:xfrm>
        </p:grpSpPr>
        <p:sp>
          <p:nvSpPr>
            <p:cNvPr id="37" name="CaixaDeTexto 33">
              <a:extLst>
                <a:ext uri="{FF2B5EF4-FFF2-40B4-BE49-F238E27FC236}">
                  <a16:creationId xmlns:a16="http://schemas.microsoft.com/office/drawing/2014/main" id="{D322DA15-FEB3-EEE0-8029-61FE066037C7}"/>
                </a:ext>
              </a:extLst>
            </p:cNvPr>
            <p:cNvSpPr txBox="1"/>
            <p:nvPr/>
          </p:nvSpPr>
          <p:spPr>
            <a:xfrm>
              <a:off x="106396" y="2384077"/>
              <a:ext cx="268874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1600" b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+R$60mi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5D764B-15E6-5C70-9DA0-A6A2881F3C7D}"/>
                </a:ext>
              </a:extLst>
            </p:cNvPr>
            <p:cNvGrpSpPr/>
            <p:nvPr/>
          </p:nvGrpSpPr>
          <p:grpSpPr>
            <a:xfrm>
              <a:off x="1267636" y="1905010"/>
              <a:ext cx="363442" cy="366482"/>
              <a:chOff x="2523391" y="1965858"/>
              <a:chExt cx="1463142" cy="1463142"/>
            </a:xfrm>
          </p:grpSpPr>
          <p:pic>
            <p:nvPicPr>
              <p:cNvPr id="41" name="Gráfico 74">
                <a:extLst>
                  <a:ext uri="{FF2B5EF4-FFF2-40B4-BE49-F238E27FC236}">
                    <a16:creationId xmlns:a16="http://schemas.microsoft.com/office/drawing/2014/main" id="{DCF91B58-FFC8-E6E1-A18F-F222B0927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13495" t="18928" r="9284" b="34737"/>
              <a:stretch/>
            </p:blipFill>
            <p:spPr>
              <a:xfrm>
                <a:off x="2825720" y="2456495"/>
                <a:ext cx="895428" cy="537284"/>
              </a:xfrm>
              <a:prstGeom prst="rect">
                <a:avLst/>
              </a:prstGeom>
            </p:spPr>
          </p:pic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34CEB97-47DD-78E2-57ED-682D65093DEA}"/>
                  </a:ext>
                </a:extLst>
              </p:cNvPr>
              <p:cNvSpPr/>
              <p:nvPr/>
            </p:nvSpPr>
            <p:spPr>
              <a:xfrm>
                <a:off x="2523391" y="1965858"/>
                <a:ext cx="1463142" cy="146314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 sz="1050"/>
              </a:p>
            </p:txBody>
          </p: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7AA907B8-0723-D445-826F-AC424B0F878D}"/>
                </a:ext>
              </a:extLst>
            </p:cNvPr>
            <p:cNvSpPr txBox="1"/>
            <p:nvPr/>
          </p:nvSpPr>
          <p:spPr>
            <a:xfrm>
              <a:off x="285750" y="2674883"/>
              <a:ext cx="23289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685800">
                <a:buClrTx/>
              </a:pPr>
              <a:r>
                <a:rPr lang="pt-BR" sz="800" kern="1200">
                  <a:solidFill>
                    <a:schemeClr val="bg1"/>
                  </a:solidFill>
                  <a:ea typeface="+mn-ea"/>
                </a:rPr>
                <a:t>De economia proporcionada</a:t>
              </a:r>
              <a:endParaRPr lang="en-US">
                <a:solidFill>
                  <a:schemeClr val="bg1"/>
                </a:solidFill>
              </a:endParaRPr>
            </a:p>
            <a:p>
              <a:pPr algn="ctr" defTabSz="685800">
                <a:buClrTx/>
              </a:pPr>
              <a:r>
                <a:rPr lang="pt-BR" sz="800" kern="1200">
                  <a:solidFill>
                    <a:schemeClr val="bg1"/>
                  </a:solidFill>
                  <a:ea typeface="+mn-ea"/>
                </a:rPr>
                <a:t>aos nossos clientes</a:t>
              </a:r>
              <a:endParaRPr lang="pt-BR">
                <a:solidFill>
                  <a:schemeClr val="bg1"/>
                </a:solidFill>
                <a:ea typeface="+mn-ea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FD2B2CA-497E-84FB-ADE0-AE650956ACF2}"/>
              </a:ext>
            </a:extLst>
          </p:cNvPr>
          <p:cNvGrpSpPr/>
          <p:nvPr/>
        </p:nvGrpSpPr>
        <p:grpSpPr>
          <a:xfrm>
            <a:off x="106873" y="3319881"/>
            <a:ext cx="2688031" cy="1108426"/>
            <a:chOff x="106396" y="3350748"/>
            <a:chExt cx="2688031" cy="1108426"/>
          </a:xfrm>
        </p:grpSpPr>
        <p:sp>
          <p:nvSpPr>
            <p:cNvPr id="45" name="CaixaDeTexto 39">
              <a:extLst>
                <a:ext uri="{FF2B5EF4-FFF2-40B4-BE49-F238E27FC236}">
                  <a16:creationId xmlns:a16="http://schemas.microsoft.com/office/drawing/2014/main" id="{2FC3992A-8C82-3626-8F17-0824459FB184}"/>
                </a:ext>
              </a:extLst>
            </p:cNvPr>
            <p:cNvSpPr txBox="1"/>
            <p:nvPr/>
          </p:nvSpPr>
          <p:spPr>
            <a:xfrm>
              <a:off x="106396" y="3829814"/>
              <a:ext cx="268803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783"/>
              <a:r>
                <a:rPr lang="pt-BR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+72K ton.de CO2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90A08AE-EF97-0983-DB21-08E2687883E8}"/>
                </a:ext>
              </a:extLst>
            </p:cNvPr>
            <p:cNvGrpSpPr/>
            <p:nvPr/>
          </p:nvGrpSpPr>
          <p:grpSpPr>
            <a:xfrm>
              <a:off x="1267636" y="3350748"/>
              <a:ext cx="363810" cy="363806"/>
              <a:chOff x="8817973" y="2067859"/>
              <a:chExt cx="1463142" cy="1463142"/>
            </a:xfrm>
          </p:grpSpPr>
          <p:pic>
            <p:nvPicPr>
              <p:cNvPr id="48" name="Gráfico 44">
                <a:extLst>
                  <a:ext uri="{FF2B5EF4-FFF2-40B4-BE49-F238E27FC236}">
                    <a16:creationId xmlns:a16="http://schemas.microsoft.com/office/drawing/2014/main" id="{509D929E-3D4C-F8B8-A61F-01C2E5D8E6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l="16143" t="5683" r="15056" b="26553"/>
              <a:stretch/>
            </p:blipFill>
            <p:spPr>
              <a:xfrm>
                <a:off x="9201674" y="2456804"/>
                <a:ext cx="695740" cy="685252"/>
              </a:xfrm>
              <a:prstGeom prst="rect">
                <a:avLst/>
              </a:prstGeom>
            </p:spPr>
          </p:pic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1E58400-1049-78BD-2FF3-0E75D0824FF7}"/>
                  </a:ext>
                </a:extLst>
              </p:cNvPr>
              <p:cNvSpPr/>
              <p:nvPr/>
            </p:nvSpPr>
            <p:spPr>
              <a:xfrm>
                <a:off x="8817973" y="2067859"/>
                <a:ext cx="1463142" cy="146314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 sz="1050"/>
              </a:p>
            </p:txBody>
          </p:sp>
        </p:grpSp>
        <p:sp>
          <p:nvSpPr>
            <p:cNvPr id="47" name="CaixaDeTexto 38">
              <a:extLst>
                <a:ext uri="{FF2B5EF4-FFF2-40B4-BE49-F238E27FC236}">
                  <a16:creationId xmlns:a16="http://schemas.microsoft.com/office/drawing/2014/main" id="{C9C58648-1056-D135-E015-FFEA54DECEEE}"/>
                </a:ext>
              </a:extLst>
            </p:cNvPr>
            <p:cNvSpPr txBox="1"/>
            <p:nvPr/>
          </p:nvSpPr>
          <p:spPr>
            <a:xfrm>
              <a:off x="285750" y="4120620"/>
              <a:ext cx="23289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685800">
                <a:buClrTx/>
              </a:pPr>
              <a:r>
                <a:rPr lang="pt-BR" sz="800" kern="1200">
                  <a:solidFill>
                    <a:schemeClr val="bg1"/>
                  </a:solidFill>
                  <a:ea typeface="+mn-ea"/>
                </a:rPr>
                <a:t>Deixaram de ser emitidos</a:t>
              </a:r>
              <a:endParaRPr lang="en-US"/>
            </a:p>
            <a:p>
              <a:pPr algn="ctr" defTabSz="685800">
                <a:buClrTx/>
              </a:pPr>
              <a:r>
                <a:rPr lang="pt-BR" sz="800" kern="1200">
                  <a:solidFill>
                    <a:schemeClr val="bg1"/>
                  </a:solidFill>
                  <a:ea typeface="+mn-ea"/>
                </a:rPr>
                <a:t>em nossos projetos</a:t>
              </a:r>
              <a:endParaRPr lang="pt-BR">
                <a:solidFill>
                  <a:schemeClr val="bg1"/>
                </a:solidFill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83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rgbClr val="007973"/>
            </a:gs>
            <a:gs pos="0">
              <a:srgbClr val="05878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">
            <a:extLst>
              <a:ext uri="{FF2B5EF4-FFF2-40B4-BE49-F238E27FC236}">
                <a16:creationId xmlns:a16="http://schemas.microsoft.com/office/drawing/2014/main" id="{B34367D5-7F80-A7B3-9FD9-686CA6193255}"/>
              </a:ext>
            </a:extLst>
          </p:cNvPr>
          <p:cNvSpPr/>
          <p:nvPr/>
        </p:nvSpPr>
        <p:spPr>
          <a:xfrm>
            <a:off x="-3" y="0"/>
            <a:ext cx="9144001" cy="514350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  <a:alpha val="22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pt-BR" sz="10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465D1E2-109B-D717-5802-659F18635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716"/>
            <a:ext cx="9144000" cy="514329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5EF9D95-EF63-6E49-B146-D2FBAE9D6E7D}"/>
              </a:ext>
            </a:extLst>
          </p:cNvPr>
          <p:cNvSpPr txBox="1">
            <a:spLocks/>
          </p:cNvSpPr>
          <p:nvPr/>
        </p:nvSpPr>
        <p:spPr>
          <a:xfrm>
            <a:off x="6916166" y="2115741"/>
            <a:ext cx="1710000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ECEFF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+50MW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2F7B482-9A00-4C43-B5D9-E14A83CEFAF3}"/>
              </a:ext>
            </a:extLst>
          </p:cNvPr>
          <p:cNvSpPr txBox="1">
            <a:spLocks/>
          </p:cNvSpPr>
          <p:nvPr/>
        </p:nvSpPr>
        <p:spPr>
          <a:xfrm>
            <a:off x="6916166" y="2571750"/>
            <a:ext cx="1710000" cy="28284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Potencial energético de projetos implantados em operação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7B9FDAA-F5E5-014C-9EA7-2B4DF9A22758}"/>
              </a:ext>
            </a:extLst>
          </p:cNvPr>
          <p:cNvSpPr txBox="1">
            <a:spLocks/>
          </p:cNvSpPr>
          <p:nvPr/>
        </p:nvSpPr>
        <p:spPr>
          <a:xfrm>
            <a:off x="4936134" y="3238864"/>
            <a:ext cx="1710000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rgbClr val="ECEFF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2.9 GW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E085F00E-8B73-7D45-96B7-B42788AA756D}"/>
              </a:ext>
            </a:extLst>
          </p:cNvPr>
          <p:cNvSpPr txBox="1">
            <a:spLocks/>
          </p:cNvSpPr>
          <p:nvPr/>
        </p:nvSpPr>
        <p:spPr>
          <a:xfrm>
            <a:off x="4936134" y="3684276"/>
            <a:ext cx="1710000" cy="28284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Projetos de centrais geradoras em desenvolvimento no Brasil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7A313FD7-9728-9E49-8C74-324D21AEDCDC}"/>
              </a:ext>
            </a:extLst>
          </p:cNvPr>
          <p:cNvSpPr txBox="1">
            <a:spLocks/>
          </p:cNvSpPr>
          <p:nvPr/>
        </p:nvSpPr>
        <p:spPr>
          <a:xfrm>
            <a:off x="4936134" y="2115741"/>
            <a:ext cx="1710000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rgbClr val="ECEFF2"/>
                </a:solidFill>
                <a:latin typeface="Arial"/>
                <a:ea typeface="Roboto"/>
                <a:cs typeface="Arial"/>
              </a:rPr>
              <a:t>12 UFs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0176F927-B816-2340-8B36-BFE9D1248ACA}"/>
              </a:ext>
            </a:extLst>
          </p:cNvPr>
          <p:cNvSpPr txBox="1">
            <a:spLocks/>
          </p:cNvSpPr>
          <p:nvPr/>
        </p:nvSpPr>
        <p:spPr>
          <a:xfrm>
            <a:off x="4936134" y="2571750"/>
            <a:ext cx="1710000" cy="28284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Presença</a:t>
            </a:r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em</a:t>
            </a:r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 12 </a:t>
            </a:r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estados</a:t>
            </a:r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através</a:t>
            </a:r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 de 14 </a:t>
            </a:r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concessionárias</a:t>
            </a:r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 de </a:t>
            </a:r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energia</a:t>
            </a:r>
            <a:endParaRPr lang="en-US" sz="900">
              <a:solidFill>
                <a:schemeClr val="accent3">
                  <a:lumMod val="40000"/>
                  <a:lumOff val="60000"/>
                </a:schemeClr>
              </a:solidFill>
              <a:latin typeface="Arial"/>
              <a:ea typeface="Roboto"/>
              <a:cs typeface="Arial"/>
            </a:endParaRPr>
          </a:p>
        </p:txBody>
      </p:sp>
      <p:grpSp>
        <p:nvGrpSpPr>
          <p:cNvPr id="4" name="Group 79">
            <a:extLst>
              <a:ext uri="{FF2B5EF4-FFF2-40B4-BE49-F238E27FC236}">
                <a16:creationId xmlns:a16="http://schemas.microsoft.com/office/drawing/2014/main" id="{E0339E00-62C6-ED83-572A-946E0521EB2F}"/>
              </a:ext>
            </a:extLst>
          </p:cNvPr>
          <p:cNvGrpSpPr/>
          <p:nvPr/>
        </p:nvGrpSpPr>
        <p:grpSpPr>
          <a:xfrm>
            <a:off x="668004" y="633383"/>
            <a:ext cx="2661908" cy="2916751"/>
            <a:chOff x="88434" y="1956710"/>
            <a:chExt cx="3080152" cy="3346286"/>
          </a:xfrm>
          <a:solidFill>
            <a:sysClr val="windowText" lastClr="000000">
              <a:lumMod val="50000"/>
              <a:lumOff val="50000"/>
            </a:sysClr>
          </a:solidFill>
        </p:grpSpPr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3CD677C9-AAE5-6875-3767-06447E1EF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650" y="4042700"/>
              <a:ext cx="809687" cy="683272"/>
            </a:xfrm>
            <a:custGeom>
              <a:avLst/>
              <a:gdLst>
                <a:gd name="T0" fmla="*/ 2147483647 w 262"/>
                <a:gd name="T1" fmla="*/ 2147483647 h 215"/>
                <a:gd name="T2" fmla="*/ 2147483647 w 262"/>
                <a:gd name="T3" fmla="*/ 2147483647 h 215"/>
                <a:gd name="T4" fmla="*/ 2147483647 w 262"/>
                <a:gd name="T5" fmla="*/ 2147483647 h 215"/>
                <a:gd name="T6" fmla="*/ 2147483647 w 262"/>
                <a:gd name="T7" fmla="*/ 2147483647 h 215"/>
                <a:gd name="T8" fmla="*/ 2147483647 w 262"/>
                <a:gd name="T9" fmla="*/ 2147483647 h 215"/>
                <a:gd name="T10" fmla="*/ 2147483647 w 262"/>
                <a:gd name="T11" fmla="*/ 2147483647 h 215"/>
                <a:gd name="T12" fmla="*/ 0 w 262"/>
                <a:gd name="T13" fmla="*/ 2147483647 h 215"/>
                <a:gd name="T14" fmla="*/ 0 w 262"/>
                <a:gd name="T15" fmla="*/ 2147483647 h 215"/>
                <a:gd name="T16" fmla="*/ 2147483647 w 262"/>
                <a:gd name="T17" fmla="*/ 2147483647 h 215"/>
                <a:gd name="T18" fmla="*/ 2147483647 w 262"/>
                <a:gd name="T19" fmla="*/ 2147483647 h 215"/>
                <a:gd name="T20" fmla="*/ 2147483647 w 262"/>
                <a:gd name="T21" fmla="*/ 2147483647 h 215"/>
                <a:gd name="T22" fmla="*/ 2147483647 w 262"/>
                <a:gd name="T23" fmla="*/ 2147483647 h 215"/>
                <a:gd name="T24" fmla="*/ 2147483647 w 262"/>
                <a:gd name="T25" fmla="*/ 2147483647 h 215"/>
                <a:gd name="T26" fmla="*/ 2147483647 w 262"/>
                <a:gd name="T27" fmla="*/ 2147483647 h 215"/>
                <a:gd name="T28" fmla="*/ 2147483647 w 262"/>
                <a:gd name="T29" fmla="*/ 2147483647 h 215"/>
                <a:gd name="T30" fmla="*/ 2147483647 w 262"/>
                <a:gd name="T31" fmla="*/ 2147483647 h 215"/>
                <a:gd name="T32" fmla="*/ 2147483647 w 262"/>
                <a:gd name="T33" fmla="*/ 2147483647 h 215"/>
                <a:gd name="T34" fmla="*/ 2147483647 w 262"/>
                <a:gd name="T35" fmla="*/ 2147483647 h 215"/>
                <a:gd name="T36" fmla="*/ 2147483647 w 262"/>
                <a:gd name="T37" fmla="*/ 2147483647 h 215"/>
                <a:gd name="T38" fmla="*/ 2147483647 w 262"/>
                <a:gd name="T39" fmla="*/ 2147483647 h 215"/>
                <a:gd name="T40" fmla="*/ 2147483647 w 262"/>
                <a:gd name="T41" fmla="*/ 2147483647 h 215"/>
                <a:gd name="T42" fmla="*/ 2147483647 w 262"/>
                <a:gd name="T43" fmla="*/ 2147483647 h 215"/>
                <a:gd name="T44" fmla="*/ 2147483647 w 262"/>
                <a:gd name="T45" fmla="*/ 2147483647 h 215"/>
                <a:gd name="T46" fmla="*/ 2147483647 w 262"/>
                <a:gd name="T47" fmla="*/ 2147483647 h 215"/>
                <a:gd name="T48" fmla="*/ 2147483647 w 262"/>
                <a:gd name="T49" fmla="*/ 0 h 215"/>
                <a:gd name="T50" fmla="*/ 2147483647 w 262"/>
                <a:gd name="T51" fmla="*/ 2147483647 h 215"/>
                <a:gd name="T52" fmla="*/ 2147483647 w 262"/>
                <a:gd name="T53" fmla="*/ 2147483647 h 215"/>
                <a:gd name="T54" fmla="*/ 2147483647 w 262"/>
                <a:gd name="T55" fmla="*/ 2147483647 h 215"/>
                <a:gd name="T56" fmla="*/ 2147483647 w 262"/>
                <a:gd name="T57" fmla="*/ 0 h 215"/>
                <a:gd name="T58" fmla="*/ 2147483647 w 262"/>
                <a:gd name="T59" fmla="*/ 0 h 215"/>
                <a:gd name="T60" fmla="*/ 2147483647 w 262"/>
                <a:gd name="T61" fmla="*/ 2147483647 h 215"/>
                <a:gd name="T62" fmla="*/ 2147483647 w 262"/>
                <a:gd name="T63" fmla="*/ 2147483647 h 21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2"/>
                <a:gd name="T97" fmla="*/ 0 h 215"/>
                <a:gd name="T98" fmla="*/ 262 w 262"/>
                <a:gd name="T99" fmla="*/ 215 h 21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2" h="215">
                  <a:moveTo>
                    <a:pt x="79" y="8"/>
                  </a:moveTo>
                  <a:lnTo>
                    <a:pt x="79" y="32"/>
                  </a:lnTo>
                  <a:lnTo>
                    <a:pt x="67" y="56"/>
                  </a:lnTo>
                  <a:lnTo>
                    <a:pt x="48" y="68"/>
                  </a:lnTo>
                  <a:lnTo>
                    <a:pt x="36" y="88"/>
                  </a:lnTo>
                  <a:lnTo>
                    <a:pt x="12" y="112"/>
                  </a:lnTo>
                  <a:lnTo>
                    <a:pt x="0" y="147"/>
                  </a:lnTo>
                  <a:lnTo>
                    <a:pt x="0" y="167"/>
                  </a:lnTo>
                  <a:lnTo>
                    <a:pt x="24" y="179"/>
                  </a:lnTo>
                  <a:lnTo>
                    <a:pt x="67" y="215"/>
                  </a:lnTo>
                  <a:lnTo>
                    <a:pt x="91" y="215"/>
                  </a:lnTo>
                  <a:lnTo>
                    <a:pt x="115" y="191"/>
                  </a:lnTo>
                  <a:lnTo>
                    <a:pt x="147" y="179"/>
                  </a:lnTo>
                  <a:lnTo>
                    <a:pt x="195" y="179"/>
                  </a:lnTo>
                  <a:lnTo>
                    <a:pt x="215" y="155"/>
                  </a:lnTo>
                  <a:lnTo>
                    <a:pt x="215" y="147"/>
                  </a:lnTo>
                  <a:lnTo>
                    <a:pt x="203" y="124"/>
                  </a:lnTo>
                  <a:lnTo>
                    <a:pt x="215" y="112"/>
                  </a:lnTo>
                  <a:lnTo>
                    <a:pt x="215" y="88"/>
                  </a:lnTo>
                  <a:lnTo>
                    <a:pt x="227" y="80"/>
                  </a:lnTo>
                  <a:lnTo>
                    <a:pt x="238" y="56"/>
                  </a:lnTo>
                  <a:lnTo>
                    <a:pt x="262" y="68"/>
                  </a:lnTo>
                  <a:lnTo>
                    <a:pt x="262" y="32"/>
                  </a:lnTo>
                  <a:lnTo>
                    <a:pt x="250" y="8"/>
                  </a:lnTo>
                  <a:lnTo>
                    <a:pt x="203" y="0"/>
                  </a:lnTo>
                  <a:lnTo>
                    <a:pt x="183" y="8"/>
                  </a:lnTo>
                  <a:lnTo>
                    <a:pt x="171" y="20"/>
                  </a:lnTo>
                  <a:lnTo>
                    <a:pt x="147" y="8"/>
                  </a:lnTo>
                  <a:lnTo>
                    <a:pt x="135" y="0"/>
                  </a:lnTo>
                  <a:lnTo>
                    <a:pt x="115" y="0"/>
                  </a:lnTo>
                  <a:lnTo>
                    <a:pt x="91" y="8"/>
                  </a:lnTo>
                  <a:lnTo>
                    <a:pt x="79" y="8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B4D9867F-7CF0-AF0D-9F3D-F3AB53F6E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986" y="4517748"/>
              <a:ext cx="695173" cy="785248"/>
            </a:xfrm>
            <a:custGeom>
              <a:avLst/>
              <a:gdLst>
                <a:gd name="T0" fmla="*/ 2147483647 w 226"/>
                <a:gd name="T1" fmla="*/ 2147483647 h 247"/>
                <a:gd name="T2" fmla="*/ 2147483647 w 226"/>
                <a:gd name="T3" fmla="*/ 2147483647 h 247"/>
                <a:gd name="T4" fmla="*/ 2147483647 w 226"/>
                <a:gd name="T5" fmla="*/ 0 h 247"/>
                <a:gd name="T6" fmla="*/ 2147483647 w 226"/>
                <a:gd name="T7" fmla="*/ 0 h 247"/>
                <a:gd name="T8" fmla="*/ 2147483647 w 226"/>
                <a:gd name="T9" fmla="*/ 2147483647 h 247"/>
                <a:gd name="T10" fmla="*/ 2147483647 w 226"/>
                <a:gd name="T11" fmla="*/ 2147483647 h 247"/>
                <a:gd name="T12" fmla="*/ 2147483647 w 226"/>
                <a:gd name="T13" fmla="*/ 2147483647 h 247"/>
                <a:gd name="T14" fmla="*/ 2147483647 w 226"/>
                <a:gd name="T15" fmla="*/ 2147483647 h 247"/>
                <a:gd name="T16" fmla="*/ 0 w 226"/>
                <a:gd name="T17" fmla="*/ 2147483647 h 247"/>
                <a:gd name="T18" fmla="*/ 0 w 226"/>
                <a:gd name="T19" fmla="*/ 2147483647 h 247"/>
                <a:gd name="T20" fmla="*/ 2147483647 w 226"/>
                <a:gd name="T21" fmla="*/ 2147483647 h 247"/>
                <a:gd name="T22" fmla="*/ 2147483647 w 226"/>
                <a:gd name="T23" fmla="*/ 2147483647 h 247"/>
                <a:gd name="T24" fmla="*/ 0 w 226"/>
                <a:gd name="T25" fmla="*/ 2147483647 h 247"/>
                <a:gd name="T26" fmla="*/ 0 w 226"/>
                <a:gd name="T27" fmla="*/ 2147483647 h 247"/>
                <a:gd name="T28" fmla="*/ 2147483647 w 226"/>
                <a:gd name="T29" fmla="*/ 2147483647 h 247"/>
                <a:gd name="T30" fmla="*/ 2147483647 w 226"/>
                <a:gd name="T31" fmla="*/ 2147483647 h 247"/>
                <a:gd name="T32" fmla="*/ 2147483647 w 226"/>
                <a:gd name="T33" fmla="*/ 2147483647 h 247"/>
                <a:gd name="T34" fmla="*/ 2147483647 w 226"/>
                <a:gd name="T35" fmla="*/ 2147483647 h 247"/>
                <a:gd name="T36" fmla="*/ 2147483647 w 226"/>
                <a:gd name="T37" fmla="*/ 2147483647 h 247"/>
                <a:gd name="T38" fmla="*/ 2147483647 w 226"/>
                <a:gd name="T39" fmla="*/ 2147483647 h 247"/>
                <a:gd name="T40" fmla="*/ 2147483647 w 226"/>
                <a:gd name="T41" fmla="*/ 2147483647 h 247"/>
                <a:gd name="T42" fmla="*/ 2147483647 w 226"/>
                <a:gd name="T43" fmla="*/ 2147483647 h 247"/>
                <a:gd name="T44" fmla="*/ 2147483647 w 226"/>
                <a:gd name="T45" fmla="*/ 2147483647 h 247"/>
                <a:gd name="T46" fmla="*/ 2147483647 w 226"/>
                <a:gd name="T47" fmla="*/ 2147483647 h 247"/>
                <a:gd name="T48" fmla="*/ 2147483647 w 226"/>
                <a:gd name="T49" fmla="*/ 2147483647 h 247"/>
                <a:gd name="T50" fmla="*/ 2147483647 w 226"/>
                <a:gd name="T51" fmla="*/ 2147483647 h 247"/>
                <a:gd name="T52" fmla="*/ 2147483647 w 226"/>
                <a:gd name="T53" fmla="*/ 2147483647 h 247"/>
                <a:gd name="T54" fmla="*/ 2147483647 w 226"/>
                <a:gd name="T55" fmla="*/ 2147483647 h 247"/>
                <a:gd name="T56" fmla="*/ 2147483647 w 226"/>
                <a:gd name="T57" fmla="*/ 2147483647 h 247"/>
                <a:gd name="T58" fmla="*/ 2147483647 w 226"/>
                <a:gd name="T59" fmla="*/ 2147483647 h 247"/>
                <a:gd name="T60" fmla="*/ 2147483647 w 226"/>
                <a:gd name="T61" fmla="*/ 2147483647 h 24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26"/>
                <a:gd name="T94" fmla="*/ 0 h 247"/>
                <a:gd name="T95" fmla="*/ 226 w 226"/>
                <a:gd name="T96" fmla="*/ 247 h 24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26" h="247">
                  <a:moveTo>
                    <a:pt x="135" y="8"/>
                  </a:moveTo>
                  <a:lnTo>
                    <a:pt x="127" y="8"/>
                  </a:lnTo>
                  <a:lnTo>
                    <a:pt x="115" y="0"/>
                  </a:lnTo>
                  <a:lnTo>
                    <a:pt x="103" y="0"/>
                  </a:lnTo>
                  <a:lnTo>
                    <a:pt x="91" y="8"/>
                  </a:lnTo>
                  <a:lnTo>
                    <a:pt x="67" y="20"/>
                  </a:lnTo>
                  <a:lnTo>
                    <a:pt x="35" y="8"/>
                  </a:lnTo>
                  <a:lnTo>
                    <a:pt x="12" y="8"/>
                  </a:lnTo>
                  <a:lnTo>
                    <a:pt x="0" y="20"/>
                  </a:lnTo>
                  <a:lnTo>
                    <a:pt x="0" y="56"/>
                  </a:lnTo>
                  <a:lnTo>
                    <a:pt x="12" y="68"/>
                  </a:lnTo>
                  <a:lnTo>
                    <a:pt x="12" y="88"/>
                  </a:lnTo>
                  <a:lnTo>
                    <a:pt x="0" y="112"/>
                  </a:lnTo>
                  <a:lnTo>
                    <a:pt x="0" y="179"/>
                  </a:lnTo>
                  <a:lnTo>
                    <a:pt x="12" y="191"/>
                  </a:lnTo>
                  <a:lnTo>
                    <a:pt x="59" y="191"/>
                  </a:lnTo>
                  <a:lnTo>
                    <a:pt x="67" y="203"/>
                  </a:lnTo>
                  <a:lnTo>
                    <a:pt x="79" y="235"/>
                  </a:lnTo>
                  <a:lnTo>
                    <a:pt x="91" y="247"/>
                  </a:lnTo>
                  <a:lnTo>
                    <a:pt x="115" y="247"/>
                  </a:lnTo>
                  <a:lnTo>
                    <a:pt x="115" y="235"/>
                  </a:lnTo>
                  <a:lnTo>
                    <a:pt x="135" y="203"/>
                  </a:lnTo>
                  <a:lnTo>
                    <a:pt x="147" y="191"/>
                  </a:lnTo>
                  <a:lnTo>
                    <a:pt x="183" y="156"/>
                  </a:lnTo>
                  <a:lnTo>
                    <a:pt x="202" y="124"/>
                  </a:lnTo>
                  <a:lnTo>
                    <a:pt x="226" y="88"/>
                  </a:lnTo>
                  <a:lnTo>
                    <a:pt x="226" y="68"/>
                  </a:lnTo>
                  <a:lnTo>
                    <a:pt x="202" y="68"/>
                  </a:lnTo>
                  <a:lnTo>
                    <a:pt x="159" y="32"/>
                  </a:lnTo>
                  <a:lnTo>
                    <a:pt x="135" y="20"/>
                  </a:lnTo>
                  <a:lnTo>
                    <a:pt x="135" y="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57" name="Rectangle 159">
              <a:extLst>
                <a:ext uri="{FF2B5EF4-FFF2-40B4-BE49-F238E27FC236}">
                  <a16:creationId xmlns:a16="http://schemas.microsoft.com/office/drawing/2014/main" id="{5D8705F2-E379-A916-1DD6-5BE1D244C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427" y="4309457"/>
              <a:ext cx="216047" cy="96517"/>
            </a:xfrm>
            <a:prstGeom prst="parallelogram">
              <a:avLst/>
            </a:pr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8" name="Freeform 241">
              <a:extLst>
                <a:ext uri="{FF2B5EF4-FFF2-40B4-BE49-F238E27FC236}">
                  <a16:creationId xmlns:a16="http://schemas.microsoft.com/office/drawing/2014/main" id="{47FD2C05-AE54-F78D-813C-E5FA48BE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3892" y="3121494"/>
              <a:ext cx="564694" cy="994648"/>
            </a:xfrm>
            <a:custGeom>
              <a:avLst/>
              <a:gdLst>
                <a:gd name="T0" fmla="*/ 2147483647 w 183"/>
                <a:gd name="T1" fmla="*/ 0 h 314"/>
                <a:gd name="T2" fmla="*/ 2147483647 w 183"/>
                <a:gd name="T3" fmla="*/ 2147483647 h 314"/>
                <a:gd name="T4" fmla="*/ 2147483647 w 183"/>
                <a:gd name="T5" fmla="*/ 2147483647 h 314"/>
                <a:gd name="T6" fmla="*/ 2147483647 w 183"/>
                <a:gd name="T7" fmla="*/ 2147483647 h 314"/>
                <a:gd name="T8" fmla="*/ 2147483647 w 183"/>
                <a:gd name="T9" fmla="*/ 2147483647 h 314"/>
                <a:gd name="T10" fmla="*/ 2147483647 w 183"/>
                <a:gd name="T11" fmla="*/ 2147483647 h 314"/>
                <a:gd name="T12" fmla="*/ 2147483647 w 183"/>
                <a:gd name="T13" fmla="*/ 2147483647 h 314"/>
                <a:gd name="T14" fmla="*/ 2147483647 w 183"/>
                <a:gd name="T15" fmla="*/ 2147483647 h 314"/>
                <a:gd name="T16" fmla="*/ 0 w 183"/>
                <a:gd name="T17" fmla="*/ 2147483647 h 314"/>
                <a:gd name="T18" fmla="*/ 0 w 183"/>
                <a:gd name="T19" fmla="*/ 2147483647 h 314"/>
                <a:gd name="T20" fmla="*/ 2147483647 w 183"/>
                <a:gd name="T21" fmla="*/ 2147483647 h 314"/>
                <a:gd name="T22" fmla="*/ 0 w 183"/>
                <a:gd name="T23" fmla="*/ 2147483647 h 314"/>
                <a:gd name="T24" fmla="*/ 2147483647 w 183"/>
                <a:gd name="T25" fmla="*/ 2147483647 h 314"/>
                <a:gd name="T26" fmla="*/ 2147483647 w 183"/>
                <a:gd name="T27" fmla="*/ 2147483647 h 314"/>
                <a:gd name="T28" fmla="*/ 2147483647 w 183"/>
                <a:gd name="T29" fmla="*/ 2147483647 h 314"/>
                <a:gd name="T30" fmla="*/ 2147483647 w 183"/>
                <a:gd name="T31" fmla="*/ 2147483647 h 314"/>
                <a:gd name="T32" fmla="*/ 2147483647 w 183"/>
                <a:gd name="T33" fmla="*/ 2147483647 h 314"/>
                <a:gd name="T34" fmla="*/ 2147483647 w 183"/>
                <a:gd name="T35" fmla="*/ 2147483647 h 314"/>
                <a:gd name="T36" fmla="*/ 2147483647 w 183"/>
                <a:gd name="T37" fmla="*/ 2147483647 h 314"/>
                <a:gd name="T38" fmla="*/ 2147483647 w 183"/>
                <a:gd name="T39" fmla="*/ 2147483647 h 314"/>
                <a:gd name="T40" fmla="*/ 2147483647 w 183"/>
                <a:gd name="T41" fmla="*/ 2147483647 h 314"/>
                <a:gd name="T42" fmla="*/ 2147483647 w 183"/>
                <a:gd name="T43" fmla="*/ 2147483647 h 314"/>
                <a:gd name="T44" fmla="*/ 2147483647 w 183"/>
                <a:gd name="T45" fmla="*/ 2147483647 h 314"/>
                <a:gd name="T46" fmla="*/ 2147483647 w 183"/>
                <a:gd name="T47" fmla="*/ 2147483647 h 314"/>
                <a:gd name="T48" fmla="*/ 2147483647 w 183"/>
                <a:gd name="T49" fmla="*/ 2147483647 h 314"/>
                <a:gd name="T50" fmla="*/ 2147483647 w 183"/>
                <a:gd name="T51" fmla="*/ 2147483647 h 314"/>
                <a:gd name="T52" fmla="*/ 2147483647 w 183"/>
                <a:gd name="T53" fmla="*/ 2147483647 h 314"/>
                <a:gd name="T54" fmla="*/ 2147483647 w 183"/>
                <a:gd name="T55" fmla="*/ 2147483647 h 314"/>
                <a:gd name="T56" fmla="*/ 2147483647 w 183"/>
                <a:gd name="T57" fmla="*/ 2147483647 h 314"/>
                <a:gd name="T58" fmla="*/ 2147483647 w 183"/>
                <a:gd name="T59" fmla="*/ 2147483647 h 314"/>
                <a:gd name="T60" fmla="*/ 2147483647 w 183"/>
                <a:gd name="T61" fmla="*/ 2147483647 h 314"/>
                <a:gd name="T62" fmla="*/ 2147483647 w 183"/>
                <a:gd name="T63" fmla="*/ 2147483647 h 314"/>
                <a:gd name="T64" fmla="*/ 2147483647 w 183"/>
                <a:gd name="T65" fmla="*/ 2147483647 h 314"/>
                <a:gd name="T66" fmla="*/ 2147483647 w 183"/>
                <a:gd name="T67" fmla="*/ 2147483647 h 314"/>
                <a:gd name="T68" fmla="*/ 2147483647 w 183"/>
                <a:gd name="T69" fmla="*/ 2147483647 h 314"/>
                <a:gd name="T70" fmla="*/ 2147483647 w 183"/>
                <a:gd name="T71" fmla="*/ 2147483647 h 314"/>
                <a:gd name="T72" fmla="*/ 2147483647 w 183"/>
                <a:gd name="T73" fmla="*/ 2147483647 h 314"/>
                <a:gd name="T74" fmla="*/ 2147483647 w 183"/>
                <a:gd name="T75" fmla="*/ 0 h 314"/>
                <a:gd name="T76" fmla="*/ 2147483647 w 183"/>
                <a:gd name="T77" fmla="*/ 0 h 31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83"/>
                <a:gd name="T118" fmla="*/ 0 h 314"/>
                <a:gd name="T119" fmla="*/ 183 w 183"/>
                <a:gd name="T120" fmla="*/ 314 h 31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83" h="314">
                  <a:moveTo>
                    <a:pt x="80" y="0"/>
                  </a:moveTo>
                  <a:lnTo>
                    <a:pt x="92" y="12"/>
                  </a:lnTo>
                  <a:lnTo>
                    <a:pt x="92" y="24"/>
                  </a:lnTo>
                  <a:lnTo>
                    <a:pt x="56" y="56"/>
                  </a:lnTo>
                  <a:lnTo>
                    <a:pt x="48" y="79"/>
                  </a:lnTo>
                  <a:lnTo>
                    <a:pt x="48" y="111"/>
                  </a:lnTo>
                  <a:lnTo>
                    <a:pt x="36" y="135"/>
                  </a:lnTo>
                  <a:lnTo>
                    <a:pt x="12" y="167"/>
                  </a:lnTo>
                  <a:lnTo>
                    <a:pt x="0" y="203"/>
                  </a:lnTo>
                  <a:lnTo>
                    <a:pt x="0" y="235"/>
                  </a:lnTo>
                  <a:lnTo>
                    <a:pt x="12" y="270"/>
                  </a:lnTo>
                  <a:lnTo>
                    <a:pt x="0" y="302"/>
                  </a:lnTo>
                  <a:lnTo>
                    <a:pt x="12" y="302"/>
                  </a:lnTo>
                  <a:lnTo>
                    <a:pt x="36" y="294"/>
                  </a:lnTo>
                  <a:lnTo>
                    <a:pt x="56" y="294"/>
                  </a:lnTo>
                  <a:lnTo>
                    <a:pt x="68" y="302"/>
                  </a:lnTo>
                  <a:lnTo>
                    <a:pt x="92" y="314"/>
                  </a:lnTo>
                  <a:lnTo>
                    <a:pt x="104" y="302"/>
                  </a:lnTo>
                  <a:lnTo>
                    <a:pt x="124" y="294"/>
                  </a:lnTo>
                  <a:lnTo>
                    <a:pt x="171" y="302"/>
                  </a:lnTo>
                  <a:lnTo>
                    <a:pt x="171" y="258"/>
                  </a:lnTo>
                  <a:lnTo>
                    <a:pt x="159" y="227"/>
                  </a:lnTo>
                  <a:lnTo>
                    <a:pt x="171" y="203"/>
                  </a:lnTo>
                  <a:lnTo>
                    <a:pt x="183" y="191"/>
                  </a:lnTo>
                  <a:lnTo>
                    <a:pt x="183" y="179"/>
                  </a:lnTo>
                  <a:lnTo>
                    <a:pt x="171" y="179"/>
                  </a:lnTo>
                  <a:lnTo>
                    <a:pt x="148" y="159"/>
                  </a:lnTo>
                  <a:lnTo>
                    <a:pt x="136" y="135"/>
                  </a:lnTo>
                  <a:lnTo>
                    <a:pt x="148" y="111"/>
                  </a:lnTo>
                  <a:lnTo>
                    <a:pt x="159" y="99"/>
                  </a:lnTo>
                  <a:lnTo>
                    <a:pt x="159" y="91"/>
                  </a:lnTo>
                  <a:lnTo>
                    <a:pt x="148" y="79"/>
                  </a:lnTo>
                  <a:lnTo>
                    <a:pt x="136" y="91"/>
                  </a:lnTo>
                  <a:lnTo>
                    <a:pt x="116" y="79"/>
                  </a:lnTo>
                  <a:lnTo>
                    <a:pt x="104" y="44"/>
                  </a:lnTo>
                  <a:lnTo>
                    <a:pt x="116" y="24"/>
                  </a:lnTo>
                  <a:lnTo>
                    <a:pt x="116" y="12"/>
                  </a:lnTo>
                  <a:lnTo>
                    <a:pt x="104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59" name="Freeform 244">
              <a:extLst>
                <a:ext uri="{FF2B5EF4-FFF2-40B4-BE49-F238E27FC236}">
                  <a16:creationId xmlns:a16="http://schemas.microsoft.com/office/drawing/2014/main" id="{F56C79FA-79F3-B181-5CAE-53628A167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89" y="3372337"/>
              <a:ext cx="1180725" cy="1249851"/>
            </a:xfrm>
            <a:custGeom>
              <a:avLst/>
              <a:gdLst>
                <a:gd name="T0" fmla="*/ 2147483647 w 382"/>
                <a:gd name="T1" fmla="*/ 2147483647 h 394"/>
                <a:gd name="T2" fmla="*/ 2147483647 w 382"/>
                <a:gd name="T3" fmla="*/ 2147483647 h 394"/>
                <a:gd name="T4" fmla="*/ 2147483647 w 382"/>
                <a:gd name="T5" fmla="*/ 2147483647 h 394"/>
                <a:gd name="T6" fmla="*/ 2147483647 w 382"/>
                <a:gd name="T7" fmla="*/ 2147483647 h 394"/>
                <a:gd name="T8" fmla="*/ 2147483647 w 382"/>
                <a:gd name="T9" fmla="*/ 2147483647 h 394"/>
                <a:gd name="T10" fmla="*/ 2147483647 w 382"/>
                <a:gd name="T11" fmla="*/ 0 h 394"/>
                <a:gd name="T12" fmla="*/ 2147483647 w 382"/>
                <a:gd name="T13" fmla="*/ 2147483647 h 394"/>
                <a:gd name="T14" fmla="*/ 2147483647 w 382"/>
                <a:gd name="T15" fmla="*/ 2147483647 h 394"/>
                <a:gd name="T16" fmla="*/ 2147483647 w 382"/>
                <a:gd name="T17" fmla="*/ 2147483647 h 394"/>
                <a:gd name="T18" fmla="*/ 2147483647 w 382"/>
                <a:gd name="T19" fmla="*/ 2147483647 h 394"/>
                <a:gd name="T20" fmla="*/ 0 w 382"/>
                <a:gd name="T21" fmla="*/ 2147483647 h 394"/>
                <a:gd name="T22" fmla="*/ 0 w 382"/>
                <a:gd name="T23" fmla="*/ 2147483647 h 394"/>
                <a:gd name="T24" fmla="*/ 2147483647 w 382"/>
                <a:gd name="T25" fmla="*/ 2147483647 h 394"/>
                <a:gd name="T26" fmla="*/ 2147483647 w 382"/>
                <a:gd name="T27" fmla="*/ 2147483647 h 394"/>
                <a:gd name="T28" fmla="*/ 2147483647 w 382"/>
                <a:gd name="T29" fmla="*/ 2147483647 h 394"/>
                <a:gd name="T30" fmla="*/ 2147483647 w 382"/>
                <a:gd name="T31" fmla="*/ 2147483647 h 394"/>
                <a:gd name="T32" fmla="*/ 2147483647 w 382"/>
                <a:gd name="T33" fmla="*/ 2147483647 h 394"/>
                <a:gd name="T34" fmla="*/ 2147483647 w 382"/>
                <a:gd name="T35" fmla="*/ 2147483647 h 394"/>
                <a:gd name="T36" fmla="*/ 2147483647 w 382"/>
                <a:gd name="T37" fmla="*/ 2147483647 h 394"/>
                <a:gd name="T38" fmla="*/ 2147483647 w 382"/>
                <a:gd name="T39" fmla="*/ 2147483647 h 394"/>
                <a:gd name="T40" fmla="*/ 2147483647 w 382"/>
                <a:gd name="T41" fmla="*/ 2147483647 h 394"/>
                <a:gd name="T42" fmla="*/ 2147483647 w 382"/>
                <a:gd name="T43" fmla="*/ 2147483647 h 394"/>
                <a:gd name="T44" fmla="*/ 2147483647 w 382"/>
                <a:gd name="T45" fmla="*/ 2147483647 h 394"/>
                <a:gd name="T46" fmla="*/ 2147483647 w 382"/>
                <a:gd name="T47" fmla="*/ 2147483647 h 394"/>
                <a:gd name="T48" fmla="*/ 2147483647 w 382"/>
                <a:gd name="T49" fmla="*/ 2147483647 h 394"/>
                <a:gd name="T50" fmla="*/ 2147483647 w 382"/>
                <a:gd name="T51" fmla="*/ 2147483647 h 394"/>
                <a:gd name="T52" fmla="*/ 2147483647 w 382"/>
                <a:gd name="T53" fmla="*/ 2147483647 h 394"/>
                <a:gd name="T54" fmla="*/ 2147483647 w 382"/>
                <a:gd name="T55" fmla="*/ 2147483647 h 394"/>
                <a:gd name="T56" fmla="*/ 2147483647 w 382"/>
                <a:gd name="T57" fmla="*/ 2147483647 h 394"/>
                <a:gd name="T58" fmla="*/ 2147483647 w 382"/>
                <a:gd name="T59" fmla="*/ 2147483647 h 394"/>
                <a:gd name="T60" fmla="*/ 2147483647 w 382"/>
                <a:gd name="T61" fmla="*/ 2147483647 h 394"/>
                <a:gd name="T62" fmla="*/ 2147483647 w 382"/>
                <a:gd name="T63" fmla="*/ 2147483647 h 394"/>
                <a:gd name="T64" fmla="*/ 2147483647 w 382"/>
                <a:gd name="T65" fmla="*/ 2147483647 h 394"/>
                <a:gd name="T66" fmla="*/ 2147483647 w 382"/>
                <a:gd name="T67" fmla="*/ 2147483647 h 394"/>
                <a:gd name="T68" fmla="*/ 2147483647 w 382"/>
                <a:gd name="T69" fmla="*/ 2147483647 h 394"/>
                <a:gd name="T70" fmla="*/ 2147483647 w 382"/>
                <a:gd name="T71" fmla="*/ 2147483647 h 394"/>
                <a:gd name="T72" fmla="*/ 2147483647 w 382"/>
                <a:gd name="T73" fmla="*/ 2147483647 h 394"/>
                <a:gd name="T74" fmla="*/ 2147483647 w 382"/>
                <a:gd name="T75" fmla="*/ 2147483647 h 394"/>
                <a:gd name="T76" fmla="*/ 2147483647 w 382"/>
                <a:gd name="T77" fmla="*/ 2147483647 h 394"/>
                <a:gd name="T78" fmla="*/ 2147483647 w 382"/>
                <a:gd name="T79" fmla="*/ 2147483647 h 394"/>
                <a:gd name="T80" fmla="*/ 2147483647 w 382"/>
                <a:gd name="T81" fmla="*/ 2147483647 h 394"/>
                <a:gd name="T82" fmla="*/ 2147483647 w 382"/>
                <a:gd name="T83" fmla="*/ 2147483647 h 394"/>
                <a:gd name="T84" fmla="*/ 2147483647 w 382"/>
                <a:gd name="T85" fmla="*/ 2147483647 h 394"/>
                <a:gd name="T86" fmla="*/ 2147483647 w 382"/>
                <a:gd name="T87" fmla="*/ 2147483647 h 39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82"/>
                <a:gd name="T133" fmla="*/ 0 h 394"/>
                <a:gd name="T134" fmla="*/ 382 w 382"/>
                <a:gd name="T135" fmla="*/ 394 h 39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82" h="394">
                  <a:moveTo>
                    <a:pt x="382" y="88"/>
                  </a:moveTo>
                  <a:lnTo>
                    <a:pt x="179" y="80"/>
                  </a:lnTo>
                  <a:lnTo>
                    <a:pt x="156" y="68"/>
                  </a:lnTo>
                  <a:lnTo>
                    <a:pt x="148" y="56"/>
                  </a:lnTo>
                  <a:lnTo>
                    <a:pt x="136" y="32"/>
                  </a:lnTo>
                  <a:lnTo>
                    <a:pt x="112" y="0"/>
                  </a:lnTo>
                  <a:lnTo>
                    <a:pt x="112" y="20"/>
                  </a:lnTo>
                  <a:lnTo>
                    <a:pt x="100" y="44"/>
                  </a:lnTo>
                  <a:lnTo>
                    <a:pt x="100" y="68"/>
                  </a:lnTo>
                  <a:lnTo>
                    <a:pt x="8" y="68"/>
                  </a:lnTo>
                  <a:lnTo>
                    <a:pt x="0" y="88"/>
                  </a:lnTo>
                  <a:lnTo>
                    <a:pt x="0" y="148"/>
                  </a:lnTo>
                  <a:lnTo>
                    <a:pt x="56" y="156"/>
                  </a:lnTo>
                  <a:lnTo>
                    <a:pt x="56" y="203"/>
                  </a:lnTo>
                  <a:lnTo>
                    <a:pt x="32" y="247"/>
                  </a:lnTo>
                  <a:lnTo>
                    <a:pt x="44" y="283"/>
                  </a:lnTo>
                  <a:lnTo>
                    <a:pt x="32" y="295"/>
                  </a:lnTo>
                  <a:lnTo>
                    <a:pt x="44" y="315"/>
                  </a:lnTo>
                  <a:lnTo>
                    <a:pt x="44" y="339"/>
                  </a:lnTo>
                  <a:lnTo>
                    <a:pt x="100" y="350"/>
                  </a:lnTo>
                  <a:lnTo>
                    <a:pt x="124" y="350"/>
                  </a:lnTo>
                  <a:lnTo>
                    <a:pt x="124" y="362"/>
                  </a:lnTo>
                  <a:lnTo>
                    <a:pt x="136" y="382"/>
                  </a:lnTo>
                  <a:lnTo>
                    <a:pt x="156" y="394"/>
                  </a:lnTo>
                  <a:lnTo>
                    <a:pt x="156" y="382"/>
                  </a:lnTo>
                  <a:lnTo>
                    <a:pt x="168" y="370"/>
                  </a:lnTo>
                  <a:lnTo>
                    <a:pt x="191" y="370"/>
                  </a:lnTo>
                  <a:lnTo>
                    <a:pt x="223" y="382"/>
                  </a:lnTo>
                  <a:lnTo>
                    <a:pt x="247" y="370"/>
                  </a:lnTo>
                  <a:lnTo>
                    <a:pt x="259" y="362"/>
                  </a:lnTo>
                  <a:lnTo>
                    <a:pt x="271" y="362"/>
                  </a:lnTo>
                  <a:lnTo>
                    <a:pt x="283" y="370"/>
                  </a:lnTo>
                  <a:lnTo>
                    <a:pt x="291" y="370"/>
                  </a:lnTo>
                  <a:lnTo>
                    <a:pt x="291" y="362"/>
                  </a:lnTo>
                  <a:lnTo>
                    <a:pt x="303" y="327"/>
                  </a:lnTo>
                  <a:lnTo>
                    <a:pt x="327" y="303"/>
                  </a:lnTo>
                  <a:lnTo>
                    <a:pt x="339" y="283"/>
                  </a:lnTo>
                  <a:lnTo>
                    <a:pt x="358" y="271"/>
                  </a:lnTo>
                  <a:lnTo>
                    <a:pt x="370" y="247"/>
                  </a:lnTo>
                  <a:lnTo>
                    <a:pt x="370" y="223"/>
                  </a:lnTo>
                  <a:lnTo>
                    <a:pt x="382" y="191"/>
                  </a:lnTo>
                  <a:lnTo>
                    <a:pt x="370" y="156"/>
                  </a:lnTo>
                  <a:lnTo>
                    <a:pt x="370" y="124"/>
                  </a:lnTo>
                  <a:lnTo>
                    <a:pt x="382" y="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60" name="Freeform 245">
              <a:extLst>
                <a:ext uri="{FF2B5EF4-FFF2-40B4-BE49-F238E27FC236}">
                  <a16:creationId xmlns:a16="http://schemas.microsoft.com/office/drawing/2014/main" id="{0EE827D2-8273-70CE-6185-ECBB20186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193" y="3474856"/>
              <a:ext cx="776454" cy="674004"/>
            </a:xfrm>
            <a:custGeom>
              <a:avLst/>
              <a:gdLst>
                <a:gd name="T0" fmla="*/ 2147483647 w 250"/>
                <a:gd name="T1" fmla="*/ 2147483647 h 215"/>
                <a:gd name="T2" fmla="*/ 2147483647 w 250"/>
                <a:gd name="T3" fmla="*/ 2147483647 h 215"/>
                <a:gd name="T4" fmla="*/ 2147483647 w 250"/>
                <a:gd name="T5" fmla="*/ 2147483647 h 215"/>
                <a:gd name="T6" fmla="*/ 2147483647 w 250"/>
                <a:gd name="T7" fmla="*/ 2147483647 h 215"/>
                <a:gd name="T8" fmla="*/ 2147483647 w 250"/>
                <a:gd name="T9" fmla="*/ 2147483647 h 215"/>
                <a:gd name="T10" fmla="*/ 2147483647 w 250"/>
                <a:gd name="T11" fmla="*/ 2147483647 h 215"/>
                <a:gd name="T12" fmla="*/ 2147483647 w 250"/>
                <a:gd name="T13" fmla="*/ 2147483647 h 215"/>
                <a:gd name="T14" fmla="*/ 2147483647 w 250"/>
                <a:gd name="T15" fmla="*/ 0 h 215"/>
                <a:gd name="T16" fmla="*/ 2147483647 w 250"/>
                <a:gd name="T17" fmla="*/ 2147483647 h 215"/>
                <a:gd name="T18" fmla="*/ 2147483647 w 250"/>
                <a:gd name="T19" fmla="*/ 2147483647 h 215"/>
                <a:gd name="T20" fmla="*/ 2147483647 w 250"/>
                <a:gd name="T21" fmla="*/ 2147483647 h 215"/>
                <a:gd name="T22" fmla="*/ 2147483647 w 250"/>
                <a:gd name="T23" fmla="*/ 2147483647 h 215"/>
                <a:gd name="T24" fmla="*/ 2147483647 w 250"/>
                <a:gd name="T25" fmla="*/ 2147483647 h 215"/>
                <a:gd name="T26" fmla="*/ 2147483647 w 250"/>
                <a:gd name="T27" fmla="*/ 2147483647 h 215"/>
                <a:gd name="T28" fmla="*/ 0 w 250"/>
                <a:gd name="T29" fmla="*/ 2147483647 h 215"/>
                <a:gd name="T30" fmla="*/ 2147483647 w 250"/>
                <a:gd name="T31" fmla="*/ 2147483647 h 215"/>
                <a:gd name="T32" fmla="*/ 2147483647 w 250"/>
                <a:gd name="T33" fmla="*/ 2147483647 h 215"/>
                <a:gd name="T34" fmla="*/ 2147483647 w 250"/>
                <a:gd name="T35" fmla="*/ 2147483647 h 215"/>
                <a:gd name="T36" fmla="*/ 2147483647 w 250"/>
                <a:gd name="T37" fmla="*/ 2147483647 h 215"/>
                <a:gd name="T38" fmla="*/ 2147483647 w 250"/>
                <a:gd name="T39" fmla="*/ 2147483647 h 215"/>
                <a:gd name="T40" fmla="*/ 2147483647 w 250"/>
                <a:gd name="T41" fmla="*/ 2147483647 h 215"/>
                <a:gd name="T42" fmla="*/ 2147483647 w 250"/>
                <a:gd name="T43" fmla="*/ 2147483647 h 215"/>
                <a:gd name="T44" fmla="*/ 2147483647 w 250"/>
                <a:gd name="T45" fmla="*/ 2147483647 h 215"/>
                <a:gd name="T46" fmla="*/ 2147483647 w 250"/>
                <a:gd name="T47" fmla="*/ 2147483647 h 215"/>
                <a:gd name="T48" fmla="*/ 2147483647 w 250"/>
                <a:gd name="T49" fmla="*/ 2147483647 h 215"/>
                <a:gd name="T50" fmla="*/ 2147483647 w 250"/>
                <a:gd name="T51" fmla="*/ 2147483647 h 215"/>
                <a:gd name="T52" fmla="*/ 2147483647 w 250"/>
                <a:gd name="T53" fmla="*/ 2147483647 h 215"/>
                <a:gd name="T54" fmla="*/ 2147483647 w 250"/>
                <a:gd name="T55" fmla="*/ 2147483647 h 215"/>
                <a:gd name="T56" fmla="*/ 2147483647 w 250"/>
                <a:gd name="T57" fmla="*/ 2147483647 h 215"/>
                <a:gd name="T58" fmla="*/ 2147483647 w 250"/>
                <a:gd name="T59" fmla="*/ 2147483647 h 21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50"/>
                <a:gd name="T91" fmla="*/ 0 h 215"/>
                <a:gd name="T92" fmla="*/ 250 w 250"/>
                <a:gd name="T93" fmla="*/ 215 h 21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50" h="215">
                  <a:moveTo>
                    <a:pt x="202" y="36"/>
                  </a:moveTo>
                  <a:lnTo>
                    <a:pt x="183" y="36"/>
                  </a:lnTo>
                  <a:lnTo>
                    <a:pt x="171" y="48"/>
                  </a:lnTo>
                  <a:lnTo>
                    <a:pt x="159" y="48"/>
                  </a:lnTo>
                  <a:lnTo>
                    <a:pt x="159" y="24"/>
                  </a:lnTo>
                  <a:lnTo>
                    <a:pt x="147" y="12"/>
                  </a:lnTo>
                  <a:lnTo>
                    <a:pt x="135" y="12"/>
                  </a:lnTo>
                  <a:lnTo>
                    <a:pt x="115" y="0"/>
                  </a:lnTo>
                  <a:lnTo>
                    <a:pt x="91" y="12"/>
                  </a:lnTo>
                  <a:lnTo>
                    <a:pt x="91" y="24"/>
                  </a:lnTo>
                  <a:lnTo>
                    <a:pt x="79" y="36"/>
                  </a:lnTo>
                  <a:lnTo>
                    <a:pt x="59" y="48"/>
                  </a:lnTo>
                  <a:lnTo>
                    <a:pt x="59" y="56"/>
                  </a:lnTo>
                  <a:lnTo>
                    <a:pt x="23" y="68"/>
                  </a:lnTo>
                  <a:lnTo>
                    <a:pt x="0" y="92"/>
                  </a:lnTo>
                  <a:lnTo>
                    <a:pt x="12" y="104"/>
                  </a:lnTo>
                  <a:lnTo>
                    <a:pt x="35" y="92"/>
                  </a:lnTo>
                  <a:lnTo>
                    <a:pt x="47" y="92"/>
                  </a:lnTo>
                  <a:lnTo>
                    <a:pt x="59" y="104"/>
                  </a:lnTo>
                  <a:lnTo>
                    <a:pt x="59" y="135"/>
                  </a:lnTo>
                  <a:lnTo>
                    <a:pt x="79" y="171"/>
                  </a:lnTo>
                  <a:lnTo>
                    <a:pt x="127" y="183"/>
                  </a:lnTo>
                  <a:lnTo>
                    <a:pt x="147" y="191"/>
                  </a:lnTo>
                  <a:lnTo>
                    <a:pt x="202" y="203"/>
                  </a:lnTo>
                  <a:lnTo>
                    <a:pt x="226" y="215"/>
                  </a:lnTo>
                  <a:lnTo>
                    <a:pt x="250" y="171"/>
                  </a:lnTo>
                  <a:lnTo>
                    <a:pt x="250" y="124"/>
                  </a:lnTo>
                  <a:lnTo>
                    <a:pt x="194" y="116"/>
                  </a:lnTo>
                  <a:lnTo>
                    <a:pt x="194" y="56"/>
                  </a:lnTo>
                  <a:lnTo>
                    <a:pt x="202" y="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61" name="Freeform 246">
              <a:extLst>
                <a:ext uri="{FF2B5EF4-FFF2-40B4-BE49-F238E27FC236}">
                  <a16:creationId xmlns:a16="http://schemas.microsoft.com/office/drawing/2014/main" id="{F4339F11-C19F-0F29-89C8-3F1455547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34" y="3474856"/>
              <a:ext cx="802121" cy="427524"/>
            </a:xfrm>
            <a:custGeom>
              <a:avLst/>
              <a:gdLst>
                <a:gd name="T0" fmla="*/ 0 w 259"/>
                <a:gd name="T1" fmla="*/ 0 h 135"/>
                <a:gd name="T2" fmla="*/ 2147483647 w 259"/>
                <a:gd name="T3" fmla="*/ 2147483647 h 135"/>
                <a:gd name="T4" fmla="*/ 2147483647 w 259"/>
                <a:gd name="T5" fmla="*/ 2147483647 h 135"/>
                <a:gd name="T6" fmla="*/ 2147483647 w 259"/>
                <a:gd name="T7" fmla="*/ 2147483647 h 135"/>
                <a:gd name="T8" fmla="*/ 2147483647 w 259"/>
                <a:gd name="T9" fmla="*/ 2147483647 h 135"/>
                <a:gd name="T10" fmla="*/ 2147483647 w 259"/>
                <a:gd name="T11" fmla="*/ 2147483647 h 135"/>
                <a:gd name="T12" fmla="*/ 2147483647 w 259"/>
                <a:gd name="T13" fmla="*/ 2147483647 h 135"/>
                <a:gd name="T14" fmla="*/ 2147483647 w 259"/>
                <a:gd name="T15" fmla="*/ 2147483647 h 135"/>
                <a:gd name="T16" fmla="*/ 2147483647 w 259"/>
                <a:gd name="T17" fmla="*/ 2147483647 h 135"/>
                <a:gd name="T18" fmla="*/ 2147483647 w 259"/>
                <a:gd name="T19" fmla="*/ 2147483647 h 135"/>
                <a:gd name="T20" fmla="*/ 2147483647 w 259"/>
                <a:gd name="T21" fmla="*/ 2147483647 h 135"/>
                <a:gd name="T22" fmla="*/ 2147483647 w 259"/>
                <a:gd name="T23" fmla="*/ 2147483647 h 135"/>
                <a:gd name="T24" fmla="*/ 2147483647 w 259"/>
                <a:gd name="T25" fmla="*/ 2147483647 h 135"/>
                <a:gd name="T26" fmla="*/ 2147483647 w 259"/>
                <a:gd name="T27" fmla="*/ 2147483647 h 135"/>
                <a:gd name="T28" fmla="*/ 2147483647 w 259"/>
                <a:gd name="T29" fmla="*/ 2147483647 h 135"/>
                <a:gd name="T30" fmla="*/ 2147483647 w 259"/>
                <a:gd name="T31" fmla="*/ 2147483647 h 135"/>
                <a:gd name="T32" fmla="*/ 2147483647 w 259"/>
                <a:gd name="T33" fmla="*/ 2147483647 h 135"/>
                <a:gd name="T34" fmla="*/ 2147483647 w 259"/>
                <a:gd name="T35" fmla="*/ 2147483647 h 135"/>
                <a:gd name="T36" fmla="*/ 2147483647 w 259"/>
                <a:gd name="T37" fmla="*/ 2147483647 h 135"/>
                <a:gd name="T38" fmla="*/ 2147483647 w 259"/>
                <a:gd name="T39" fmla="*/ 2147483647 h 135"/>
                <a:gd name="T40" fmla="*/ 0 w 259"/>
                <a:gd name="T41" fmla="*/ 2147483647 h 135"/>
                <a:gd name="T42" fmla="*/ 0 w 259"/>
                <a:gd name="T43" fmla="*/ 0 h 13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9"/>
                <a:gd name="T67" fmla="*/ 0 h 135"/>
                <a:gd name="T68" fmla="*/ 259 w 259"/>
                <a:gd name="T69" fmla="*/ 135 h 13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9" h="135">
                  <a:moveTo>
                    <a:pt x="0" y="0"/>
                  </a:moveTo>
                  <a:lnTo>
                    <a:pt x="24" y="12"/>
                  </a:lnTo>
                  <a:lnTo>
                    <a:pt x="56" y="24"/>
                  </a:lnTo>
                  <a:lnTo>
                    <a:pt x="91" y="24"/>
                  </a:lnTo>
                  <a:lnTo>
                    <a:pt x="123" y="36"/>
                  </a:lnTo>
                  <a:lnTo>
                    <a:pt x="171" y="56"/>
                  </a:lnTo>
                  <a:lnTo>
                    <a:pt x="203" y="80"/>
                  </a:lnTo>
                  <a:lnTo>
                    <a:pt x="247" y="92"/>
                  </a:lnTo>
                  <a:lnTo>
                    <a:pt x="259" y="104"/>
                  </a:lnTo>
                  <a:lnTo>
                    <a:pt x="227" y="124"/>
                  </a:lnTo>
                  <a:lnTo>
                    <a:pt x="179" y="135"/>
                  </a:lnTo>
                  <a:lnTo>
                    <a:pt x="123" y="135"/>
                  </a:lnTo>
                  <a:lnTo>
                    <a:pt x="111" y="124"/>
                  </a:lnTo>
                  <a:lnTo>
                    <a:pt x="111" y="92"/>
                  </a:lnTo>
                  <a:lnTo>
                    <a:pt x="91" y="116"/>
                  </a:lnTo>
                  <a:lnTo>
                    <a:pt x="68" y="116"/>
                  </a:lnTo>
                  <a:lnTo>
                    <a:pt x="56" y="104"/>
                  </a:lnTo>
                  <a:lnTo>
                    <a:pt x="44" y="104"/>
                  </a:lnTo>
                  <a:lnTo>
                    <a:pt x="36" y="80"/>
                  </a:lnTo>
                  <a:lnTo>
                    <a:pt x="12" y="5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10DB31AB-2A53-AA41-9A7E-309D777A2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286" y="1956710"/>
              <a:ext cx="626726" cy="783066"/>
            </a:xfrm>
            <a:custGeom>
              <a:avLst/>
              <a:gdLst>
                <a:gd name="T0" fmla="*/ 2147483647 w 203"/>
                <a:gd name="T1" fmla="*/ 2147483647 h 247"/>
                <a:gd name="T2" fmla="*/ 2147483647 w 203"/>
                <a:gd name="T3" fmla="*/ 2147483647 h 247"/>
                <a:gd name="T4" fmla="*/ 2147483647 w 203"/>
                <a:gd name="T5" fmla="*/ 2147483647 h 247"/>
                <a:gd name="T6" fmla="*/ 2147483647 w 203"/>
                <a:gd name="T7" fmla="*/ 2147483647 h 247"/>
                <a:gd name="T8" fmla="*/ 2147483647 w 203"/>
                <a:gd name="T9" fmla="*/ 2147483647 h 247"/>
                <a:gd name="T10" fmla="*/ 2147483647 w 203"/>
                <a:gd name="T11" fmla="*/ 2147483647 h 247"/>
                <a:gd name="T12" fmla="*/ 2147483647 w 203"/>
                <a:gd name="T13" fmla="*/ 2147483647 h 247"/>
                <a:gd name="T14" fmla="*/ 2147483647 w 203"/>
                <a:gd name="T15" fmla="*/ 2147483647 h 247"/>
                <a:gd name="T16" fmla="*/ 2147483647 w 203"/>
                <a:gd name="T17" fmla="*/ 2147483647 h 247"/>
                <a:gd name="T18" fmla="*/ 2147483647 w 203"/>
                <a:gd name="T19" fmla="*/ 2147483647 h 247"/>
                <a:gd name="T20" fmla="*/ 2147483647 w 203"/>
                <a:gd name="T21" fmla="*/ 2147483647 h 247"/>
                <a:gd name="T22" fmla="*/ 2147483647 w 203"/>
                <a:gd name="T23" fmla="*/ 2147483647 h 247"/>
                <a:gd name="T24" fmla="*/ 2147483647 w 203"/>
                <a:gd name="T25" fmla="*/ 2147483647 h 247"/>
                <a:gd name="T26" fmla="*/ 2147483647 w 203"/>
                <a:gd name="T27" fmla="*/ 2147483647 h 247"/>
                <a:gd name="T28" fmla="*/ 2147483647 w 203"/>
                <a:gd name="T29" fmla="*/ 2147483647 h 247"/>
                <a:gd name="T30" fmla="*/ 2147483647 w 203"/>
                <a:gd name="T31" fmla="*/ 2147483647 h 247"/>
                <a:gd name="T32" fmla="*/ 2147483647 w 203"/>
                <a:gd name="T33" fmla="*/ 2147483647 h 247"/>
                <a:gd name="T34" fmla="*/ 2147483647 w 203"/>
                <a:gd name="T35" fmla="*/ 2147483647 h 247"/>
                <a:gd name="T36" fmla="*/ 2147483647 w 203"/>
                <a:gd name="T37" fmla="*/ 2147483647 h 247"/>
                <a:gd name="T38" fmla="*/ 0 w 203"/>
                <a:gd name="T39" fmla="*/ 2147483647 h 247"/>
                <a:gd name="T40" fmla="*/ 2147483647 w 203"/>
                <a:gd name="T41" fmla="*/ 2147483647 h 247"/>
                <a:gd name="T42" fmla="*/ 2147483647 w 203"/>
                <a:gd name="T43" fmla="*/ 2147483647 h 247"/>
                <a:gd name="T44" fmla="*/ 2147483647 w 203"/>
                <a:gd name="T45" fmla="*/ 2147483647 h 247"/>
                <a:gd name="T46" fmla="*/ 2147483647 w 203"/>
                <a:gd name="T47" fmla="*/ 2147483647 h 247"/>
                <a:gd name="T48" fmla="*/ 2147483647 w 203"/>
                <a:gd name="T49" fmla="*/ 2147483647 h 247"/>
                <a:gd name="T50" fmla="*/ 2147483647 w 203"/>
                <a:gd name="T51" fmla="*/ 2147483647 h 247"/>
                <a:gd name="T52" fmla="*/ 2147483647 w 203"/>
                <a:gd name="T53" fmla="*/ 0 h 247"/>
                <a:gd name="T54" fmla="*/ 2147483647 w 203"/>
                <a:gd name="T55" fmla="*/ 2147483647 h 247"/>
                <a:gd name="T56" fmla="*/ 2147483647 w 203"/>
                <a:gd name="T57" fmla="*/ 2147483647 h 247"/>
                <a:gd name="T58" fmla="*/ 2147483647 w 203"/>
                <a:gd name="T59" fmla="*/ 2147483647 h 247"/>
                <a:gd name="T60" fmla="*/ 2147483647 w 203"/>
                <a:gd name="T61" fmla="*/ 2147483647 h 247"/>
                <a:gd name="T62" fmla="*/ 2147483647 w 203"/>
                <a:gd name="T63" fmla="*/ 2147483647 h 247"/>
                <a:gd name="T64" fmla="*/ 2147483647 w 203"/>
                <a:gd name="T65" fmla="*/ 2147483647 h 247"/>
                <a:gd name="T66" fmla="*/ 2147483647 w 203"/>
                <a:gd name="T67" fmla="*/ 2147483647 h 247"/>
                <a:gd name="T68" fmla="*/ 2147483647 w 203"/>
                <a:gd name="T69" fmla="*/ 2147483647 h 247"/>
                <a:gd name="T70" fmla="*/ 2147483647 w 203"/>
                <a:gd name="T71" fmla="*/ 2147483647 h 24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03"/>
                <a:gd name="T109" fmla="*/ 0 h 247"/>
                <a:gd name="T110" fmla="*/ 203 w 203"/>
                <a:gd name="T111" fmla="*/ 247 h 24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03" h="247">
                  <a:moveTo>
                    <a:pt x="203" y="203"/>
                  </a:moveTo>
                  <a:lnTo>
                    <a:pt x="167" y="203"/>
                  </a:lnTo>
                  <a:lnTo>
                    <a:pt x="155" y="211"/>
                  </a:lnTo>
                  <a:lnTo>
                    <a:pt x="155" y="223"/>
                  </a:lnTo>
                  <a:lnTo>
                    <a:pt x="143" y="235"/>
                  </a:lnTo>
                  <a:lnTo>
                    <a:pt x="135" y="235"/>
                  </a:lnTo>
                  <a:lnTo>
                    <a:pt x="124" y="223"/>
                  </a:lnTo>
                  <a:lnTo>
                    <a:pt x="112" y="223"/>
                  </a:lnTo>
                  <a:lnTo>
                    <a:pt x="100" y="247"/>
                  </a:lnTo>
                  <a:lnTo>
                    <a:pt x="76" y="235"/>
                  </a:lnTo>
                  <a:lnTo>
                    <a:pt x="68" y="223"/>
                  </a:lnTo>
                  <a:lnTo>
                    <a:pt x="76" y="211"/>
                  </a:lnTo>
                  <a:lnTo>
                    <a:pt x="76" y="179"/>
                  </a:lnTo>
                  <a:lnTo>
                    <a:pt x="68" y="155"/>
                  </a:lnTo>
                  <a:lnTo>
                    <a:pt x="68" y="135"/>
                  </a:lnTo>
                  <a:lnTo>
                    <a:pt x="56" y="123"/>
                  </a:lnTo>
                  <a:lnTo>
                    <a:pt x="32" y="111"/>
                  </a:lnTo>
                  <a:lnTo>
                    <a:pt x="20" y="87"/>
                  </a:lnTo>
                  <a:lnTo>
                    <a:pt x="20" y="68"/>
                  </a:lnTo>
                  <a:lnTo>
                    <a:pt x="0" y="56"/>
                  </a:lnTo>
                  <a:lnTo>
                    <a:pt x="8" y="44"/>
                  </a:lnTo>
                  <a:lnTo>
                    <a:pt x="56" y="56"/>
                  </a:lnTo>
                  <a:lnTo>
                    <a:pt x="68" y="56"/>
                  </a:lnTo>
                  <a:lnTo>
                    <a:pt x="76" y="68"/>
                  </a:lnTo>
                  <a:lnTo>
                    <a:pt x="88" y="44"/>
                  </a:lnTo>
                  <a:lnTo>
                    <a:pt x="135" y="20"/>
                  </a:lnTo>
                  <a:lnTo>
                    <a:pt x="135" y="0"/>
                  </a:lnTo>
                  <a:lnTo>
                    <a:pt x="155" y="8"/>
                  </a:lnTo>
                  <a:lnTo>
                    <a:pt x="155" y="32"/>
                  </a:lnTo>
                  <a:lnTo>
                    <a:pt x="167" y="32"/>
                  </a:lnTo>
                  <a:lnTo>
                    <a:pt x="179" y="56"/>
                  </a:lnTo>
                  <a:lnTo>
                    <a:pt x="167" y="87"/>
                  </a:lnTo>
                  <a:lnTo>
                    <a:pt x="179" y="135"/>
                  </a:lnTo>
                  <a:lnTo>
                    <a:pt x="191" y="143"/>
                  </a:lnTo>
                  <a:lnTo>
                    <a:pt x="203" y="179"/>
                  </a:lnTo>
                  <a:lnTo>
                    <a:pt x="203" y="2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9363BC3D-63E9-DC9B-420A-57D5F9C8A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32" y="2315861"/>
              <a:ext cx="1852371" cy="1461432"/>
            </a:xfrm>
            <a:custGeom>
              <a:avLst/>
              <a:gdLst>
                <a:gd name="T0" fmla="*/ 2147483647 w 597"/>
                <a:gd name="T1" fmla="*/ 2147483647 h 462"/>
                <a:gd name="T2" fmla="*/ 2147483647 w 597"/>
                <a:gd name="T3" fmla="*/ 2147483647 h 462"/>
                <a:gd name="T4" fmla="*/ 2147483647 w 597"/>
                <a:gd name="T5" fmla="*/ 2147483647 h 462"/>
                <a:gd name="T6" fmla="*/ 2147483647 w 597"/>
                <a:gd name="T7" fmla="*/ 2147483647 h 462"/>
                <a:gd name="T8" fmla="*/ 2147483647 w 597"/>
                <a:gd name="T9" fmla="*/ 2147483647 h 462"/>
                <a:gd name="T10" fmla="*/ 2147483647 w 597"/>
                <a:gd name="T11" fmla="*/ 2147483647 h 462"/>
                <a:gd name="T12" fmla="*/ 2147483647 w 597"/>
                <a:gd name="T13" fmla="*/ 2147483647 h 462"/>
                <a:gd name="T14" fmla="*/ 2147483647 w 597"/>
                <a:gd name="T15" fmla="*/ 2147483647 h 462"/>
                <a:gd name="T16" fmla="*/ 2147483647 w 597"/>
                <a:gd name="T17" fmla="*/ 2147483647 h 462"/>
                <a:gd name="T18" fmla="*/ 2147483647 w 597"/>
                <a:gd name="T19" fmla="*/ 2147483647 h 462"/>
                <a:gd name="T20" fmla="*/ 2147483647 w 597"/>
                <a:gd name="T21" fmla="*/ 2147483647 h 462"/>
                <a:gd name="T22" fmla="*/ 2147483647 w 597"/>
                <a:gd name="T23" fmla="*/ 2147483647 h 462"/>
                <a:gd name="T24" fmla="*/ 2147483647 w 597"/>
                <a:gd name="T25" fmla="*/ 2147483647 h 462"/>
                <a:gd name="T26" fmla="*/ 2147483647 w 597"/>
                <a:gd name="T27" fmla="*/ 2147483647 h 462"/>
                <a:gd name="T28" fmla="*/ 2147483647 w 597"/>
                <a:gd name="T29" fmla="*/ 2147483647 h 462"/>
                <a:gd name="T30" fmla="*/ 2147483647 w 597"/>
                <a:gd name="T31" fmla="*/ 2147483647 h 462"/>
                <a:gd name="T32" fmla="*/ 2147483647 w 597"/>
                <a:gd name="T33" fmla="*/ 2147483647 h 462"/>
                <a:gd name="T34" fmla="*/ 2147483647 w 597"/>
                <a:gd name="T35" fmla="*/ 2147483647 h 462"/>
                <a:gd name="T36" fmla="*/ 2147483647 w 597"/>
                <a:gd name="T37" fmla="*/ 2147483647 h 462"/>
                <a:gd name="T38" fmla="*/ 2147483647 w 597"/>
                <a:gd name="T39" fmla="*/ 2147483647 h 462"/>
                <a:gd name="T40" fmla="*/ 2147483647 w 597"/>
                <a:gd name="T41" fmla="*/ 2147483647 h 462"/>
                <a:gd name="T42" fmla="*/ 2147483647 w 597"/>
                <a:gd name="T43" fmla="*/ 2147483647 h 462"/>
                <a:gd name="T44" fmla="*/ 2147483647 w 597"/>
                <a:gd name="T45" fmla="*/ 2147483647 h 462"/>
                <a:gd name="T46" fmla="*/ 0 w 597"/>
                <a:gd name="T47" fmla="*/ 2147483647 h 462"/>
                <a:gd name="T48" fmla="*/ 2147483647 w 597"/>
                <a:gd name="T49" fmla="*/ 2147483647 h 462"/>
                <a:gd name="T50" fmla="*/ 2147483647 w 597"/>
                <a:gd name="T51" fmla="*/ 2147483647 h 462"/>
                <a:gd name="T52" fmla="*/ 2147483647 w 597"/>
                <a:gd name="T53" fmla="*/ 2147483647 h 462"/>
                <a:gd name="T54" fmla="*/ 2147483647 w 597"/>
                <a:gd name="T55" fmla="*/ 2147483647 h 462"/>
                <a:gd name="T56" fmla="*/ 2147483647 w 597"/>
                <a:gd name="T57" fmla="*/ 2147483647 h 462"/>
                <a:gd name="T58" fmla="*/ 2147483647 w 597"/>
                <a:gd name="T59" fmla="*/ 2147483647 h 462"/>
                <a:gd name="T60" fmla="*/ 2147483647 w 597"/>
                <a:gd name="T61" fmla="*/ 2147483647 h 462"/>
                <a:gd name="T62" fmla="*/ 2147483647 w 597"/>
                <a:gd name="T63" fmla="*/ 2147483647 h 462"/>
                <a:gd name="T64" fmla="*/ 2147483647 w 597"/>
                <a:gd name="T65" fmla="*/ 2147483647 h 462"/>
                <a:gd name="T66" fmla="*/ 2147483647 w 597"/>
                <a:gd name="T67" fmla="*/ 2147483647 h 462"/>
                <a:gd name="T68" fmla="*/ 2147483647 w 597"/>
                <a:gd name="T69" fmla="*/ 2147483647 h 462"/>
                <a:gd name="T70" fmla="*/ 2147483647 w 597"/>
                <a:gd name="T71" fmla="*/ 2147483647 h 4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97"/>
                <a:gd name="T109" fmla="*/ 0 h 462"/>
                <a:gd name="T110" fmla="*/ 597 w 597"/>
                <a:gd name="T111" fmla="*/ 462 h 46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97" h="462">
                  <a:moveTo>
                    <a:pt x="362" y="0"/>
                  </a:moveTo>
                  <a:lnTo>
                    <a:pt x="374" y="12"/>
                  </a:lnTo>
                  <a:lnTo>
                    <a:pt x="374" y="32"/>
                  </a:lnTo>
                  <a:lnTo>
                    <a:pt x="382" y="56"/>
                  </a:lnTo>
                  <a:lnTo>
                    <a:pt x="382" y="88"/>
                  </a:lnTo>
                  <a:lnTo>
                    <a:pt x="374" y="100"/>
                  </a:lnTo>
                  <a:lnTo>
                    <a:pt x="382" y="112"/>
                  </a:lnTo>
                  <a:lnTo>
                    <a:pt x="406" y="124"/>
                  </a:lnTo>
                  <a:lnTo>
                    <a:pt x="418" y="100"/>
                  </a:lnTo>
                  <a:lnTo>
                    <a:pt x="430" y="100"/>
                  </a:lnTo>
                  <a:lnTo>
                    <a:pt x="441" y="112"/>
                  </a:lnTo>
                  <a:lnTo>
                    <a:pt x="449" y="112"/>
                  </a:lnTo>
                  <a:lnTo>
                    <a:pt x="461" y="100"/>
                  </a:lnTo>
                  <a:lnTo>
                    <a:pt x="461" y="88"/>
                  </a:lnTo>
                  <a:lnTo>
                    <a:pt x="473" y="80"/>
                  </a:lnTo>
                  <a:lnTo>
                    <a:pt x="509" y="80"/>
                  </a:lnTo>
                  <a:lnTo>
                    <a:pt x="529" y="124"/>
                  </a:lnTo>
                  <a:lnTo>
                    <a:pt x="541" y="136"/>
                  </a:lnTo>
                  <a:lnTo>
                    <a:pt x="565" y="136"/>
                  </a:lnTo>
                  <a:lnTo>
                    <a:pt x="589" y="147"/>
                  </a:lnTo>
                  <a:lnTo>
                    <a:pt x="589" y="167"/>
                  </a:lnTo>
                  <a:lnTo>
                    <a:pt x="597" y="179"/>
                  </a:lnTo>
                  <a:lnTo>
                    <a:pt x="553" y="303"/>
                  </a:lnTo>
                  <a:lnTo>
                    <a:pt x="553" y="358"/>
                  </a:lnTo>
                  <a:lnTo>
                    <a:pt x="541" y="382"/>
                  </a:lnTo>
                  <a:lnTo>
                    <a:pt x="541" y="406"/>
                  </a:lnTo>
                  <a:lnTo>
                    <a:pt x="449" y="406"/>
                  </a:lnTo>
                  <a:lnTo>
                    <a:pt x="430" y="406"/>
                  </a:lnTo>
                  <a:lnTo>
                    <a:pt x="418" y="418"/>
                  </a:lnTo>
                  <a:lnTo>
                    <a:pt x="406" y="418"/>
                  </a:lnTo>
                  <a:lnTo>
                    <a:pt x="406" y="394"/>
                  </a:lnTo>
                  <a:lnTo>
                    <a:pt x="394" y="382"/>
                  </a:lnTo>
                  <a:lnTo>
                    <a:pt x="382" y="382"/>
                  </a:lnTo>
                  <a:lnTo>
                    <a:pt x="362" y="370"/>
                  </a:lnTo>
                  <a:lnTo>
                    <a:pt x="338" y="382"/>
                  </a:lnTo>
                  <a:lnTo>
                    <a:pt x="338" y="394"/>
                  </a:lnTo>
                  <a:lnTo>
                    <a:pt x="326" y="406"/>
                  </a:lnTo>
                  <a:lnTo>
                    <a:pt x="306" y="418"/>
                  </a:lnTo>
                  <a:lnTo>
                    <a:pt x="306" y="426"/>
                  </a:lnTo>
                  <a:lnTo>
                    <a:pt x="270" y="438"/>
                  </a:lnTo>
                  <a:lnTo>
                    <a:pt x="247" y="462"/>
                  </a:lnTo>
                  <a:lnTo>
                    <a:pt x="203" y="450"/>
                  </a:lnTo>
                  <a:lnTo>
                    <a:pt x="171" y="426"/>
                  </a:lnTo>
                  <a:lnTo>
                    <a:pt x="123" y="406"/>
                  </a:lnTo>
                  <a:lnTo>
                    <a:pt x="91" y="394"/>
                  </a:lnTo>
                  <a:lnTo>
                    <a:pt x="56" y="394"/>
                  </a:lnTo>
                  <a:lnTo>
                    <a:pt x="24" y="382"/>
                  </a:lnTo>
                  <a:lnTo>
                    <a:pt x="0" y="370"/>
                  </a:lnTo>
                  <a:lnTo>
                    <a:pt x="12" y="350"/>
                  </a:lnTo>
                  <a:lnTo>
                    <a:pt x="24" y="338"/>
                  </a:lnTo>
                  <a:lnTo>
                    <a:pt x="24" y="326"/>
                  </a:lnTo>
                  <a:lnTo>
                    <a:pt x="36" y="303"/>
                  </a:lnTo>
                  <a:lnTo>
                    <a:pt x="56" y="283"/>
                  </a:lnTo>
                  <a:lnTo>
                    <a:pt x="111" y="259"/>
                  </a:lnTo>
                  <a:lnTo>
                    <a:pt x="123" y="259"/>
                  </a:lnTo>
                  <a:lnTo>
                    <a:pt x="135" y="215"/>
                  </a:lnTo>
                  <a:lnTo>
                    <a:pt x="147" y="147"/>
                  </a:lnTo>
                  <a:lnTo>
                    <a:pt x="123" y="124"/>
                  </a:lnTo>
                  <a:lnTo>
                    <a:pt x="111" y="80"/>
                  </a:lnTo>
                  <a:lnTo>
                    <a:pt x="123" y="68"/>
                  </a:lnTo>
                  <a:lnTo>
                    <a:pt x="147" y="68"/>
                  </a:lnTo>
                  <a:lnTo>
                    <a:pt x="147" y="56"/>
                  </a:lnTo>
                  <a:lnTo>
                    <a:pt x="123" y="44"/>
                  </a:lnTo>
                  <a:lnTo>
                    <a:pt x="123" y="32"/>
                  </a:lnTo>
                  <a:lnTo>
                    <a:pt x="179" y="20"/>
                  </a:lnTo>
                  <a:lnTo>
                    <a:pt x="215" y="20"/>
                  </a:lnTo>
                  <a:lnTo>
                    <a:pt x="227" y="32"/>
                  </a:lnTo>
                  <a:lnTo>
                    <a:pt x="239" y="56"/>
                  </a:lnTo>
                  <a:lnTo>
                    <a:pt x="259" y="68"/>
                  </a:lnTo>
                  <a:lnTo>
                    <a:pt x="306" y="56"/>
                  </a:lnTo>
                  <a:lnTo>
                    <a:pt x="326" y="32"/>
                  </a:lnTo>
                  <a:lnTo>
                    <a:pt x="362" y="12"/>
                  </a:lnTo>
                  <a:lnTo>
                    <a:pt x="362" y="0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</p:grpSp>
      <p:grpSp>
        <p:nvGrpSpPr>
          <p:cNvPr id="5" name="Group 132">
            <a:extLst>
              <a:ext uri="{FF2B5EF4-FFF2-40B4-BE49-F238E27FC236}">
                <a16:creationId xmlns:a16="http://schemas.microsoft.com/office/drawing/2014/main" id="{B93C3559-1BBD-CE5E-98C5-DEB7B321FA81}"/>
              </a:ext>
            </a:extLst>
          </p:cNvPr>
          <p:cNvGrpSpPr/>
          <p:nvPr/>
        </p:nvGrpSpPr>
        <p:grpSpPr>
          <a:xfrm>
            <a:off x="3260764" y="1955941"/>
            <a:ext cx="1126083" cy="999487"/>
            <a:chOff x="3088573" y="3474034"/>
            <a:chExt cx="1303015" cy="1146676"/>
          </a:xfrm>
          <a:solidFill>
            <a:sysClr val="windowText" lastClr="000000">
              <a:lumMod val="50000"/>
              <a:lumOff val="50000"/>
            </a:sysClr>
          </a:solidFill>
        </p:grpSpPr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4DBB2E54-3347-C365-E476-D9F52D035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573" y="3474034"/>
              <a:ext cx="1053356" cy="1146676"/>
            </a:xfrm>
            <a:custGeom>
              <a:avLst/>
              <a:gdLst>
                <a:gd name="T0" fmla="*/ 2147483647 w 339"/>
                <a:gd name="T1" fmla="*/ 2147483647 h 362"/>
                <a:gd name="T2" fmla="*/ 2147483647 w 339"/>
                <a:gd name="T3" fmla="*/ 2147483647 h 362"/>
                <a:gd name="T4" fmla="*/ 2147483647 w 339"/>
                <a:gd name="T5" fmla="*/ 2147483647 h 362"/>
                <a:gd name="T6" fmla="*/ 2147483647 w 339"/>
                <a:gd name="T7" fmla="*/ 2147483647 h 362"/>
                <a:gd name="T8" fmla="*/ 2147483647 w 339"/>
                <a:gd name="T9" fmla="*/ 2147483647 h 362"/>
                <a:gd name="T10" fmla="*/ 2147483647 w 339"/>
                <a:gd name="T11" fmla="*/ 2147483647 h 362"/>
                <a:gd name="T12" fmla="*/ 2147483647 w 339"/>
                <a:gd name="T13" fmla="*/ 2147483647 h 362"/>
                <a:gd name="T14" fmla="*/ 2147483647 w 339"/>
                <a:gd name="T15" fmla="*/ 2147483647 h 362"/>
                <a:gd name="T16" fmla="*/ 2147483647 w 339"/>
                <a:gd name="T17" fmla="*/ 2147483647 h 362"/>
                <a:gd name="T18" fmla="*/ 2147483647 w 339"/>
                <a:gd name="T19" fmla="*/ 2147483647 h 362"/>
                <a:gd name="T20" fmla="*/ 2147483647 w 339"/>
                <a:gd name="T21" fmla="*/ 2147483647 h 362"/>
                <a:gd name="T22" fmla="*/ 2147483647 w 339"/>
                <a:gd name="T23" fmla="*/ 2147483647 h 362"/>
                <a:gd name="T24" fmla="*/ 2147483647 w 339"/>
                <a:gd name="T25" fmla="*/ 2147483647 h 362"/>
                <a:gd name="T26" fmla="*/ 2147483647 w 339"/>
                <a:gd name="T27" fmla="*/ 2147483647 h 362"/>
                <a:gd name="T28" fmla="*/ 2147483647 w 339"/>
                <a:gd name="T29" fmla="*/ 2147483647 h 362"/>
                <a:gd name="T30" fmla="*/ 2147483647 w 339"/>
                <a:gd name="T31" fmla="*/ 2147483647 h 362"/>
                <a:gd name="T32" fmla="*/ 2147483647 w 339"/>
                <a:gd name="T33" fmla="*/ 2147483647 h 362"/>
                <a:gd name="T34" fmla="*/ 2147483647 w 339"/>
                <a:gd name="T35" fmla="*/ 2147483647 h 362"/>
                <a:gd name="T36" fmla="*/ 2147483647 w 339"/>
                <a:gd name="T37" fmla="*/ 2147483647 h 362"/>
                <a:gd name="T38" fmla="*/ 2147483647 w 339"/>
                <a:gd name="T39" fmla="*/ 2147483647 h 362"/>
                <a:gd name="T40" fmla="*/ 2147483647 w 339"/>
                <a:gd name="T41" fmla="*/ 2147483647 h 362"/>
                <a:gd name="T42" fmla="*/ 2147483647 w 339"/>
                <a:gd name="T43" fmla="*/ 2147483647 h 362"/>
                <a:gd name="T44" fmla="*/ 2147483647 w 339"/>
                <a:gd name="T45" fmla="*/ 2147483647 h 362"/>
                <a:gd name="T46" fmla="*/ 2147483647 w 339"/>
                <a:gd name="T47" fmla="*/ 2147483647 h 362"/>
                <a:gd name="T48" fmla="*/ 2147483647 w 339"/>
                <a:gd name="T49" fmla="*/ 2147483647 h 362"/>
                <a:gd name="T50" fmla="*/ 2147483647 w 339"/>
                <a:gd name="T51" fmla="*/ 2147483647 h 362"/>
                <a:gd name="T52" fmla="*/ 2147483647 w 339"/>
                <a:gd name="T53" fmla="*/ 2147483647 h 362"/>
                <a:gd name="T54" fmla="*/ 2147483647 w 339"/>
                <a:gd name="T55" fmla="*/ 2147483647 h 362"/>
                <a:gd name="T56" fmla="*/ 2147483647 w 339"/>
                <a:gd name="T57" fmla="*/ 2147483647 h 362"/>
                <a:gd name="T58" fmla="*/ 2147483647 w 339"/>
                <a:gd name="T59" fmla="*/ 2147483647 h 362"/>
                <a:gd name="T60" fmla="*/ 2147483647 w 339"/>
                <a:gd name="T61" fmla="*/ 2147483647 h 362"/>
                <a:gd name="T62" fmla="*/ 2147483647 w 339"/>
                <a:gd name="T63" fmla="*/ 2147483647 h 362"/>
                <a:gd name="T64" fmla="*/ 2147483647 w 339"/>
                <a:gd name="T65" fmla="*/ 2147483647 h 362"/>
                <a:gd name="T66" fmla="*/ 2147483647 w 339"/>
                <a:gd name="T67" fmla="*/ 2147483647 h 362"/>
                <a:gd name="T68" fmla="*/ 2147483647 w 339"/>
                <a:gd name="T69" fmla="*/ 2147483647 h 362"/>
                <a:gd name="T70" fmla="*/ 2147483647 w 339"/>
                <a:gd name="T71" fmla="*/ 2147483647 h 362"/>
                <a:gd name="T72" fmla="*/ 2147483647 w 339"/>
                <a:gd name="T73" fmla="*/ 2147483647 h 362"/>
                <a:gd name="T74" fmla="*/ 2147483647 w 339"/>
                <a:gd name="T75" fmla="*/ 0 h 362"/>
                <a:gd name="T76" fmla="*/ 2147483647 w 339"/>
                <a:gd name="T77" fmla="*/ 2147483647 h 362"/>
                <a:gd name="T78" fmla="*/ 2147483647 w 339"/>
                <a:gd name="T79" fmla="*/ 2147483647 h 362"/>
                <a:gd name="T80" fmla="*/ 2147483647 w 339"/>
                <a:gd name="T81" fmla="*/ 2147483647 h 362"/>
                <a:gd name="T82" fmla="*/ 2147483647 w 339"/>
                <a:gd name="T83" fmla="*/ 0 h 362"/>
                <a:gd name="T84" fmla="*/ 2147483647 w 339"/>
                <a:gd name="T85" fmla="*/ 2147483647 h 362"/>
                <a:gd name="T86" fmla="*/ 2147483647 w 339"/>
                <a:gd name="T87" fmla="*/ 2147483647 h 362"/>
                <a:gd name="T88" fmla="*/ 2147483647 w 339"/>
                <a:gd name="T89" fmla="*/ 2147483647 h 362"/>
                <a:gd name="T90" fmla="*/ 2147483647 w 339"/>
                <a:gd name="T91" fmla="*/ 2147483647 h 362"/>
                <a:gd name="T92" fmla="*/ 2147483647 w 339"/>
                <a:gd name="T93" fmla="*/ 2147483647 h 362"/>
                <a:gd name="T94" fmla="*/ 2147483647 w 339"/>
                <a:gd name="T95" fmla="*/ 2147483647 h 362"/>
                <a:gd name="T96" fmla="*/ 2147483647 w 339"/>
                <a:gd name="T97" fmla="*/ 2147483647 h 362"/>
                <a:gd name="T98" fmla="*/ 2147483647 w 339"/>
                <a:gd name="T99" fmla="*/ 2147483647 h 362"/>
                <a:gd name="T100" fmla="*/ 2147483647 w 339"/>
                <a:gd name="T101" fmla="*/ 2147483647 h 362"/>
                <a:gd name="T102" fmla="*/ 2147483647 w 339"/>
                <a:gd name="T103" fmla="*/ 2147483647 h 362"/>
                <a:gd name="T104" fmla="*/ 2147483647 w 339"/>
                <a:gd name="T105" fmla="*/ 2147483647 h 362"/>
                <a:gd name="T106" fmla="*/ 2147483647 w 339"/>
                <a:gd name="T107" fmla="*/ 2147483647 h 362"/>
                <a:gd name="T108" fmla="*/ 0 w 339"/>
                <a:gd name="T109" fmla="*/ 2147483647 h 362"/>
                <a:gd name="T110" fmla="*/ 2147483647 w 339"/>
                <a:gd name="T111" fmla="*/ 2147483647 h 362"/>
                <a:gd name="T112" fmla="*/ 2147483647 w 339"/>
                <a:gd name="T113" fmla="*/ 2147483647 h 362"/>
                <a:gd name="T114" fmla="*/ 2147483647 w 339"/>
                <a:gd name="T115" fmla="*/ 2147483647 h 362"/>
                <a:gd name="T116" fmla="*/ 2147483647 w 339"/>
                <a:gd name="T117" fmla="*/ 2147483647 h 36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39"/>
                <a:gd name="T178" fmla="*/ 0 h 362"/>
                <a:gd name="T179" fmla="*/ 339 w 339"/>
                <a:gd name="T180" fmla="*/ 362 h 36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39" h="362">
                  <a:moveTo>
                    <a:pt x="24" y="251"/>
                  </a:moveTo>
                  <a:lnTo>
                    <a:pt x="44" y="239"/>
                  </a:lnTo>
                  <a:lnTo>
                    <a:pt x="56" y="227"/>
                  </a:lnTo>
                  <a:lnTo>
                    <a:pt x="92" y="227"/>
                  </a:lnTo>
                  <a:lnTo>
                    <a:pt x="112" y="239"/>
                  </a:lnTo>
                  <a:lnTo>
                    <a:pt x="136" y="239"/>
                  </a:lnTo>
                  <a:lnTo>
                    <a:pt x="160" y="251"/>
                  </a:lnTo>
                  <a:lnTo>
                    <a:pt x="179" y="251"/>
                  </a:lnTo>
                  <a:lnTo>
                    <a:pt x="203" y="271"/>
                  </a:lnTo>
                  <a:lnTo>
                    <a:pt x="215" y="271"/>
                  </a:lnTo>
                  <a:lnTo>
                    <a:pt x="247" y="283"/>
                  </a:lnTo>
                  <a:lnTo>
                    <a:pt x="247" y="295"/>
                  </a:lnTo>
                  <a:lnTo>
                    <a:pt x="235" y="307"/>
                  </a:lnTo>
                  <a:lnTo>
                    <a:pt x="227" y="330"/>
                  </a:lnTo>
                  <a:lnTo>
                    <a:pt x="235" y="338"/>
                  </a:lnTo>
                  <a:lnTo>
                    <a:pt x="235" y="350"/>
                  </a:lnTo>
                  <a:lnTo>
                    <a:pt x="247" y="362"/>
                  </a:lnTo>
                  <a:lnTo>
                    <a:pt x="259" y="350"/>
                  </a:lnTo>
                  <a:lnTo>
                    <a:pt x="271" y="330"/>
                  </a:lnTo>
                  <a:lnTo>
                    <a:pt x="271" y="295"/>
                  </a:lnTo>
                  <a:lnTo>
                    <a:pt x="283" y="271"/>
                  </a:lnTo>
                  <a:lnTo>
                    <a:pt x="283" y="191"/>
                  </a:lnTo>
                  <a:lnTo>
                    <a:pt x="295" y="171"/>
                  </a:lnTo>
                  <a:lnTo>
                    <a:pt x="295" y="183"/>
                  </a:lnTo>
                  <a:lnTo>
                    <a:pt x="303" y="183"/>
                  </a:lnTo>
                  <a:lnTo>
                    <a:pt x="327" y="135"/>
                  </a:lnTo>
                  <a:lnTo>
                    <a:pt x="339" y="124"/>
                  </a:lnTo>
                  <a:lnTo>
                    <a:pt x="303" y="116"/>
                  </a:lnTo>
                  <a:lnTo>
                    <a:pt x="303" y="104"/>
                  </a:lnTo>
                  <a:lnTo>
                    <a:pt x="295" y="92"/>
                  </a:lnTo>
                  <a:lnTo>
                    <a:pt x="295" y="80"/>
                  </a:lnTo>
                  <a:lnTo>
                    <a:pt x="303" y="80"/>
                  </a:lnTo>
                  <a:lnTo>
                    <a:pt x="315" y="68"/>
                  </a:lnTo>
                  <a:lnTo>
                    <a:pt x="315" y="48"/>
                  </a:lnTo>
                  <a:lnTo>
                    <a:pt x="303" y="24"/>
                  </a:lnTo>
                  <a:lnTo>
                    <a:pt x="295" y="24"/>
                  </a:lnTo>
                  <a:lnTo>
                    <a:pt x="295" y="12"/>
                  </a:lnTo>
                  <a:lnTo>
                    <a:pt x="247" y="0"/>
                  </a:lnTo>
                  <a:lnTo>
                    <a:pt x="227" y="24"/>
                  </a:lnTo>
                  <a:lnTo>
                    <a:pt x="203" y="24"/>
                  </a:lnTo>
                  <a:lnTo>
                    <a:pt x="203" y="12"/>
                  </a:lnTo>
                  <a:lnTo>
                    <a:pt x="191" y="0"/>
                  </a:lnTo>
                  <a:lnTo>
                    <a:pt x="168" y="24"/>
                  </a:lnTo>
                  <a:lnTo>
                    <a:pt x="124" y="36"/>
                  </a:lnTo>
                  <a:lnTo>
                    <a:pt x="100" y="24"/>
                  </a:lnTo>
                  <a:lnTo>
                    <a:pt x="92" y="36"/>
                  </a:lnTo>
                  <a:lnTo>
                    <a:pt x="92" y="48"/>
                  </a:lnTo>
                  <a:lnTo>
                    <a:pt x="100" y="56"/>
                  </a:lnTo>
                  <a:lnTo>
                    <a:pt x="100" y="68"/>
                  </a:lnTo>
                  <a:lnTo>
                    <a:pt x="80" y="92"/>
                  </a:lnTo>
                  <a:lnTo>
                    <a:pt x="56" y="92"/>
                  </a:lnTo>
                  <a:lnTo>
                    <a:pt x="32" y="80"/>
                  </a:lnTo>
                  <a:lnTo>
                    <a:pt x="24" y="80"/>
                  </a:lnTo>
                  <a:lnTo>
                    <a:pt x="12" y="92"/>
                  </a:lnTo>
                  <a:lnTo>
                    <a:pt x="0" y="116"/>
                  </a:lnTo>
                  <a:lnTo>
                    <a:pt x="12" y="147"/>
                  </a:lnTo>
                  <a:lnTo>
                    <a:pt x="12" y="191"/>
                  </a:lnTo>
                  <a:lnTo>
                    <a:pt x="24" y="215"/>
                  </a:lnTo>
                  <a:lnTo>
                    <a:pt x="24" y="251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1C2D7F9B-79A9-0798-4485-76AAF08E9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494" y="3624453"/>
              <a:ext cx="205533" cy="237619"/>
            </a:xfrm>
            <a:custGeom>
              <a:avLst/>
              <a:gdLst>
                <a:gd name="T0" fmla="*/ 2147483647 w 67"/>
                <a:gd name="T1" fmla="*/ 2147483647 h 76"/>
                <a:gd name="T2" fmla="*/ 2147483647 w 67"/>
                <a:gd name="T3" fmla="*/ 2147483647 h 76"/>
                <a:gd name="T4" fmla="*/ 2147483647 w 67"/>
                <a:gd name="T5" fmla="*/ 2147483647 h 76"/>
                <a:gd name="T6" fmla="*/ 2147483647 w 67"/>
                <a:gd name="T7" fmla="*/ 0 h 76"/>
                <a:gd name="T8" fmla="*/ 2147483647 w 67"/>
                <a:gd name="T9" fmla="*/ 0 h 76"/>
                <a:gd name="T10" fmla="*/ 2147483647 w 67"/>
                <a:gd name="T11" fmla="*/ 2147483647 h 76"/>
                <a:gd name="T12" fmla="*/ 2147483647 w 67"/>
                <a:gd name="T13" fmla="*/ 2147483647 h 76"/>
                <a:gd name="T14" fmla="*/ 0 w 67"/>
                <a:gd name="T15" fmla="*/ 2147483647 h 76"/>
                <a:gd name="T16" fmla="*/ 0 w 67"/>
                <a:gd name="T17" fmla="*/ 2147483647 h 76"/>
                <a:gd name="T18" fmla="*/ 2147483647 w 67"/>
                <a:gd name="T19" fmla="*/ 2147483647 h 76"/>
                <a:gd name="T20" fmla="*/ 2147483647 w 67"/>
                <a:gd name="T21" fmla="*/ 2147483647 h 76"/>
                <a:gd name="T22" fmla="*/ 2147483647 w 67"/>
                <a:gd name="T23" fmla="*/ 2147483647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7"/>
                <a:gd name="T37" fmla="*/ 0 h 76"/>
                <a:gd name="T38" fmla="*/ 67 w 67"/>
                <a:gd name="T39" fmla="*/ 76 h 7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7" h="76">
                  <a:moveTo>
                    <a:pt x="44" y="76"/>
                  </a:moveTo>
                  <a:lnTo>
                    <a:pt x="67" y="32"/>
                  </a:lnTo>
                  <a:lnTo>
                    <a:pt x="55" y="2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20" y="20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8" y="56"/>
                  </a:lnTo>
                  <a:lnTo>
                    <a:pt x="8" y="68"/>
                  </a:lnTo>
                  <a:lnTo>
                    <a:pt x="44" y="76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8" name="Freeform 234">
              <a:extLst>
                <a:ext uri="{FF2B5EF4-FFF2-40B4-BE49-F238E27FC236}">
                  <a16:creationId xmlns:a16="http://schemas.microsoft.com/office/drawing/2014/main" id="{EF0DB0F1-B612-1CE1-3EAE-C6CA1D62A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045" y="3508912"/>
              <a:ext cx="357543" cy="215820"/>
            </a:xfrm>
            <a:custGeom>
              <a:avLst/>
              <a:gdLst>
                <a:gd name="T0" fmla="*/ 2147483647 w 115"/>
                <a:gd name="T1" fmla="*/ 2147483647 h 68"/>
                <a:gd name="T2" fmla="*/ 2147483647 w 115"/>
                <a:gd name="T3" fmla="*/ 2147483647 h 68"/>
                <a:gd name="T4" fmla="*/ 2147483647 w 115"/>
                <a:gd name="T5" fmla="*/ 2147483647 h 68"/>
                <a:gd name="T6" fmla="*/ 2147483647 w 115"/>
                <a:gd name="T7" fmla="*/ 0 h 68"/>
                <a:gd name="T8" fmla="*/ 2147483647 w 115"/>
                <a:gd name="T9" fmla="*/ 0 h 68"/>
                <a:gd name="T10" fmla="*/ 2147483647 w 115"/>
                <a:gd name="T11" fmla="*/ 2147483647 h 68"/>
                <a:gd name="T12" fmla="*/ 2147483647 w 115"/>
                <a:gd name="T13" fmla="*/ 2147483647 h 68"/>
                <a:gd name="T14" fmla="*/ 2147483647 w 115"/>
                <a:gd name="T15" fmla="*/ 0 h 68"/>
                <a:gd name="T16" fmla="*/ 2147483647 w 115"/>
                <a:gd name="T17" fmla="*/ 0 h 68"/>
                <a:gd name="T18" fmla="*/ 0 w 115"/>
                <a:gd name="T19" fmla="*/ 2147483647 h 68"/>
                <a:gd name="T20" fmla="*/ 2147483647 w 115"/>
                <a:gd name="T21" fmla="*/ 2147483647 h 68"/>
                <a:gd name="T22" fmla="*/ 2147483647 w 115"/>
                <a:gd name="T23" fmla="*/ 2147483647 h 68"/>
                <a:gd name="T24" fmla="*/ 2147483647 w 115"/>
                <a:gd name="T25" fmla="*/ 2147483647 h 68"/>
                <a:gd name="T26" fmla="*/ 2147483647 w 115"/>
                <a:gd name="T27" fmla="*/ 2147483647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15"/>
                <a:gd name="T43" fmla="*/ 0 h 68"/>
                <a:gd name="T44" fmla="*/ 115 w 115"/>
                <a:gd name="T45" fmla="*/ 68 h 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15" h="68">
                  <a:moveTo>
                    <a:pt x="59" y="68"/>
                  </a:moveTo>
                  <a:lnTo>
                    <a:pt x="79" y="56"/>
                  </a:lnTo>
                  <a:lnTo>
                    <a:pt x="91" y="36"/>
                  </a:lnTo>
                  <a:lnTo>
                    <a:pt x="115" y="0"/>
                  </a:lnTo>
                  <a:lnTo>
                    <a:pt x="79" y="0"/>
                  </a:lnTo>
                  <a:lnTo>
                    <a:pt x="67" y="12"/>
                  </a:lnTo>
                  <a:lnTo>
                    <a:pt x="59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2" y="36"/>
                  </a:lnTo>
                  <a:lnTo>
                    <a:pt x="24" y="36"/>
                  </a:lnTo>
                  <a:lnTo>
                    <a:pt x="47" y="56"/>
                  </a:lnTo>
                  <a:lnTo>
                    <a:pt x="59" y="68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kern="0">
                <a:solidFill>
                  <a:prstClr val="black"/>
                </a:solidFill>
                <a:latin typeface="Calibri"/>
                <a:cs typeface="Arial" charset="0"/>
              </a:endParaRPr>
            </a:p>
          </p:txBody>
        </p:sp>
      </p:grpSp>
      <p:grpSp>
        <p:nvGrpSpPr>
          <p:cNvPr id="6" name="Group 133">
            <a:extLst>
              <a:ext uri="{FF2B5EF4-FFF2-40B4-BE49-F238E27FC236}">
                <a16:creationId xmlns:a16="http://schemas.microsoft.com/office/drawing/2014/main" id="{7A98588A-557F-3383-7002-A595DDB3AA07}"/>
              </a:ext>
            </a:extLst>
          </p:cNvPr>
          <p:cNvGrpSpPr/>
          <p:nvPr/>
        </p:nvGrpSpPr>
        <p:grpSpPr>
          <a:xfrm>
            <a:off x="2361274" y="3397081"/>
            <a:ext cx="755433" cy="1113035"/>
            <a:chOff x="2047754" y="5127403"/>
            <a:chExt cx="874128" cy="1276946"/>
          </a:xfrm>
          <a:solidFill>
            <a:sysClr val="windowText" lastClr="000000">
              <a:lumMod val="50000"/>
              <a:lumOff val="50000"/>
            </a:sysClr>
          </a:solidFill>
        </p:grpSpPr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08F66A24-FD40-4AF9-7F2C-52FDC3E77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754" y="5610378"/>
              <a:ext cx="725120" cy="793971"/>
            </a:xfrm>
            <a:custGeom>
              <a:avLst/>
              <a:gdLst>
                <a:gd name="T0" fmla="*/ 2147483647 w 235"/>
                <a:gd name="T1" fmla="*/ 2147483647 h 251"/>
                <a:gd name="T2" fmla="*/ 2147483647 w 235"/>
                <a:gd name="T3" fmla="*/ 2147483647 h 251"/>
                <a:gd name="T4" fmla="*/ 2147483647 w 235"/>
                <a:gd name="T5" fmla="*/ 2147483647 h 251"/>
                <a:gd name="T6" fmla="*/ 2147483647 w 235"/>
                <a:gd name="T7" fmla="*/ 2147483647 h 251"/>
                <a:gd name="T8" fmla="*/ 2147483647 w 235"/>
                <a:gd name="T9" fmla="*/ 2147483647 h 251"/>
                <a:gd name="T10" fmla="*/ 2147483647 w 235"/>
                <a:gd name="T11" fmla="*/ 2147483647 h 251"/>
                <a:gd name="T12" fmla="*/ 2147483647 w 235"/>
                <a:gd name="T13" fmla="*/ 2147483647 h 251"/>
                <a:gd name="T14" fmla="*/ 2147483647 w 235"/>
                <a:gd name="T15" fmla="*/ 2147483647 h 251"/>
                <a:gd name="T16" fmla="*/ 2147483647 w 235"/>
                <a:gd name="T17" fmla="*/ 2147483647 h 251"/>
                <a:gd name="T18" fmla="*/ 2147483647 w 235"/>
                <a:gd name="T19" fmla="*/ 2147483647 h 251"/>
                <a:gd name="T20" fmla="*/ 2147483647 w 235"/>
                <a:gd name="T21" fmla="*/ 2147483647 h 251"/>
                <a:gd name="T22" fmla="*/ 2147483647 w 235"/>
                <a:gd name="T23" fmla="*/ 2147483647 h 251"/>
                <a:gd name="T24" fmla="*/ 2147483647 w 235"/>
                <a:gd name="T25" fmla="*/ 0 h 251"/>
                <a:gd name="T26" fmla="*/ 2147483647 w 235"/>
                <a:gd name="T27" fmla="*/ 0 h 251"/>
                <a:gd name="T28" fmla="*/ 2147483647 w 235"/>
                <a:gd name="T29" fmla="*/ 2147483647 h 251"/>
                <a:gd name="T30" fmla="*/ 0 w 235"/>
                <a:gd name="T31" fmla="*/ 2147483647 h 251"/>
                <a:gd name="T32" fmla="*/ 0 w 235"/>
                <a:gd name="T33" fmla="*/ 2147483647 h 251"/>
                <a:gd name="T34" fmla="*/ 2147483647 w 235"/>
                <a:gd name="T35" fmla="*/ 2147483647 h 251"/>
                <a:gd name="T36" fmla="*/ 2147483647 w 235"/>
                <a:gd name="T37" fmla="*/ 2147483647 h 251"/>
                <a:gd name="T38" fmla="*/ 2147483647 w 235"/>
                <a:gd name="T39" fmla="*/ 2147483647 h 251"/>
                <a:gd name="T40" fmla="*/ 2147483647 w 235"/>
                <a:gd name="T41" fmla="*/ 2147483647 h 251"/>
                <a:gd name="T42" fmla="*/ 2147483647 w 235"/>
                <a:gd name="T43" fmla="*/ 2147483647 h 251"/>
                <a:gd name="T44" fmla="*/ 2147483647 w 235"/>
                <a:gd name="T45" fmla="*/ 2147483647 h 251"/>
                <a:gd name="T46" fmla="*/ 2147483647 w 235"/>
                <a:gd name="T47" fmla="*/ 2147483647 h 251"/>
                <a:gd name="T48" fmla="*/ 2147483647 w 235"/>
                <a:gd name="T49" fmla="*/ 2147483647 h 2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35"/>
                <a:gd name="T76" fmla="*/ 0 h 251"/>
                <a:gd name="T77" fmla="*/ 235 w 235"/>
                <a:gd name="T78" fmla="*/ 251 h 2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35" h="251">
                  <a:moveTo>
                    <a:pt x="124" y="251"/>
                  </a:moveTo>
                  <a:lnTo>
                    <a:pt x="148" y="239"/>
                  </a:lnTo>
                  <a:lnTo>
                    <a:pt x="167" y="191"/>
                  </a:lnTo>
                  <a:lnTo>
                    <a:pt x="191" y="171"/>
                  </a:lnTo>
                  <a:lnTo>
                    <a:pt x="215" y="116"/>
                  </a:lnTo>
                  <a:lnTo>
                    <a:pt x="235" y="80"/>
                  </a:lnTo>
                  <a:lnTo>
                    <a:pt x="227" y="68"/>
                  </a:lnTo>
                  <a:lnTo>
                    <a:pt x="227" y="48"/>
                  </a:lnTo>
                  <a:lnTo>
                    <a:pt x="215" y="48"/>
                  </a:lnTo>
                  <a:lnTo>
                    <a:pt x="203" y="36"/>
                  </a:lnTo>
                  <a:lnTo>
                    <a:pt x="179" y="24"/>
                  </a:lnTo>
                  <a:lnTo>
                    <a:pt x="167" y="12"/>
                  </a:lnTo>
                  <a:lnTo>
                    <a:pt x="136" y="0"/>
                  </a:lnTo>
                  <a:lnTo>
                    <a:pt x="100" y="0"/>
                  </a:lnTo>
                  <a:lnTo>
                    <a:pt x="68" y="24"/>
                  </a:lnTo>
                  <a:lnTo>
                    <a:pt x="0" y="124"/>
                  </a:lnTo>
                  <a:lnTo>
                    <a:pt x="0" y="136"/>
                  </a:lnTo>
                  <a:lnTo>
                    <a:pt x="24" y="136"/>
                  </a:lnTo>
                  <a:lnTo>
                    <a:pt x="68" y="160"/>
                  </a:lnTo>
                  <a:lnTo>
                    <a:pt x="80" y="160"/>
                  </a:lnTo>
                  <a:lnTo>
                    <a:pt x="124" y="203"/>
                  </a:lnTo>
                  <a:lnTo>
                    <a:pt x="136" y="191"/>
                  </a:lnTo>
                  <a:lnTo>
                    <a:pt x="136" y="215"/>
                  </a:lnTo>
                  <a:lnTo>
                    <a:pt x="124" y="227"/>
                  </a:lnTo>
                  <a:lnTo>
                    <a:pt x="124" y="2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4976129E-1646-D794-32D0-289FA0E2E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255" y="5504168"/>
              <a:ext cx="532609" cy="386081"/>
            </a:xfrm>
            <a:custGeom>
              <a:avLst/>
              <a:gdLst>
                <a:gd name="T0" fmla="*/ 2147483647 w 171"/>
                <a:gd name="T1" fmla="*/ 2147483647 h 123"/>
                <a:gd name="T2" fmla="*/ 2147483647 w 171"/>
                <a:gd name="T3" fmla="*/ 2147483647 h 123"/>
                <a:gd name="T4" fmla="*/ 2147483647 w 171"/>
                <a:gd name="T5" fmla="*/ 2147483647 h 123"/>
                <a:gd name="T6" fmla="*/ 2147483647 w 171"/>
                <a:gd name="T7" fmla="*/ 2147483647 h 123"/>
                <a:gd name="T8" fmla="*/ 2147483647 w 171"/>
                <a:gd name="T9" fmla="*/ 2147483647 h 123"/>
                <a:gd name="T10" fmla="*/ 2147483647 w 171"/>
                <a:gd name="T11" fmla="*/ 0 h 123"/>
                <a:gd name="T12" fmla="*/ 2147483647 w 171"/>
                <a:gd name="T13" fmla="*/ 0 h 123"/>
                <a:gd name="T14" fmla="*/ 2147483647 w 171"/>
                <a:gd name="T15" fmla="*/ 2147483647 h 123"/>
                <a:gd name="T16" fmla="*/ 2147483647 w 171"/>
                <a:gd name="T17" fmla="*/ 2147483647 h 123"/>
                <a:gd name="T18" fmla="*/ 2147483647 w 171"/>
                <a:gd name="T19" fmla="*/ 2147483647 h 123"/>
                <a:gd name="T20" fmla="*/ 0 w 171"/>
                <a:gd name="T21" fmla="*/ 2147483647 h 123"/>
                <a:gd name="T22" fmla="*/ 0 w 171"/>
                <a:gd name="T23" fmla="*/ 2147483647 h 123"/>
                <a:gd name="T24" fmla="*/ 2147483647 w 171"/>
                <a:gd name="T25" fmla="*/ 2147483647 h 123"/>
                <a:gd name="T26" fmla="*/ 2147483647 w 171"/>
                <a:gd name="T27" fmla="*/ 2147483647 h 123"/>
                <a:gd name="T28" fmla="*/ 2147483647 w 171"/>
                <a:gd name="T29" fmla="*/ 2147483647 h 123"/>
                <a:gd name="T30" fmla="*/ 2147483647 w 171"/>
                <a:gd name="T31" fmla="*/ 2147483647 h 123"/>
                <a:gd name="T32" fmla="*/ 2147483647 w 171"/>
                <a:gd name="T33" fmla="*/ 2147483647 h 123"/>
                <a:gd name="T34" fmla="*/ 2147483647 w 171"/>
                <a:gd name="T35" fmla="*/ 2147483647 h 123"/>
                <a:gd name="T36" fmla="*/ 2147483647 w 171"/>
                <a:gd name="T37" fmla="*/ 2147483647 h 123"/>
                <a:gd name="T38" fmla="*/ 2147483647 w 171"/>
                <a:gd name="T39" fmla="*/ 2147483647 h 12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1"/>
                <a:gd name="T61" fmla="*/ 0 h 123"/>
                <a:gd name="T62" fmla="*/ 171 w 171"/>
                <a:gd name="T63" fmla="*/ 123 h 12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1" h="123">
                  <a:moveTo>
                    <a:pt x="135" y="123"/>
                  </a:moveTo>
                  <a:lnTo>
                    <a:pt x="159" y="91"/>
                  </a:lnTo>
                  <a:lnTo>
                    <a:pt x="171" y="43"/>
                  </a:lnTo>
                  <a:lnTo>
                    <a:pt x="171" y="12"/>
                  </a:lnTo>
                  <a:lnTo>
                    <a:pt x="159" y="12"/>
                  </a:lnTo>
                  <a:lnTo>
                    <a:pt x="135" y="0"/>
                  </a:lnTo>
                  <a:lnTo>
                    <a:pt x="115" y="0"/>
                  </a:lnTo>
                  <a:lnTo>
                    <a:pt x="91" y="12"/>
                  </a:lnTo>
                  <a:lnTo>
                    <a:pt x="79" y="24"/>
                  </a:lnTo>
                  <a:lnTo>
                    <a:pt x="36" y="12"/>
                  </a:lnTo>
                  <a:lnTo>
                    <a:pt x="0" y="12"/>
                  </a:lnTo>
                  <a:lnTo>
                    <a:pt x="0" y="43"/>
                  </a:lnTo>
                  <a:lnTo>
                    <a:pt x="36" y="43"/>
                  </a:lnTo>
                  <a:lnTo>
                    <a:pt x="67" y="55"/>
                  </a:lnTo>
                  <a:lnTo>
                    <a:pt x="79" y="67"/>
                  </a:lnTo>
                  <a:lnTo>
                    <a:pt x="103" y="79"/>
                  </a:lnTo>
                  <a:lnTo>
                    <a:pt x="115" y="91"/>
                  </a:lnTo>
                  <a:lnTo>
                    <a:pt x="127" y="91"/>
                  </a:lnTo>
                  <a:lnTo>
                    <a:pt x="127" y="111"/>
                  </a:lnTo>
                  <a:lnTo>
                    <a:pt x="135" y="12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7722E2D9-C1A7-238C-2FD9-6A8D299ED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467" y="5127403"/>
              <a:ext cx="696415" cy="464473"/>
            </a:xfrm>
            <a:custGeom>
              <a:avLst/>
              <a:gdLst>
                <a:gd name="T0" fmla="*/ 2147483647 w 227"/>
                <a:gd name="T1" fmla="*/ 2147483647 h 148"/>
                <a:gd name="T2" fmla="*/ 2147483647 w 227"/>
                <a:gd name="T3" fmla="*/ 2147483647 h 148"/>
                <a:gd name="T4" fmla="*/ 2147483647 w 227"/>
                <a:gd name="T5" fmla="*/ 2147483647 h 148"/>
                <a:gd name="T6" fmla="*/ 2147483647 w 227"/>
                <a:gd name="T7" fmla="*/ 2147483647 h 148"/>
                <a:gd name="T8" fmla="*/ 2147483647 w 227"/>
                <a:gd name="T9" fmla="*/ 2147483647 h 148"/>
                <a:gd name="T10" fmla="*/ 2147483647 w 227"/>
                <a:gd name="T11" fmla="*/ 2147483647 h 148"/>
                <a:gd name="T12" fmla="*/ 2147483647 w 227"/>
                <a:gd name="T13" fmla="*/ 2147483647 h 148"/>
                <a:gd name="T14" fmla="*/ 2147483647 w 227"/>
                <a:gd name="T15" fmla="*/ 2147483647 h 148"/>
                <a:gd name="T16" fmla="*/ 2147483647 w 227"/>
                <a:gd name="T17" fmla="*/ 2147483647 h 148"/>
                <a:gd name="T18" fmla="*/ 2147483647 w 227"/>
                <a:gd name="T19" fmla="*/ 2147483647 h 148"/>
                <a:gd name="T20" fmla="*/ 2147483647 w 227"/>
                <a:gd name="T21" fmla="*/ 2147483647 h 148"/>
                <a:gd name="T22" fmla="*/ 2147483647 w 227"/>
                <a:gd name="T23" fmla="*/ 2147483647 h 148"/>
                <a:gd name="T24" fmla="*/ 2147483647 w 227"/>
                <a:gd name="T25" fmla="*/ 2147483647 h 148"/>
                <a:gd name="T26" fmla="*/ 2147483647 w 227"/>
                <a:gd name="T27" fmla="*/ 2147483647 h 148"/>
                <a:gd name="T28" fmla="*/ 2147483647 w 227"/>
                <a:gd name="T29" fmla="*/ 2147483647 h 148"/>
                <a:gd name="T30" fmla="*/ 2147483647 w 227"/>
                <a:gd name="T31" fmla="*/ 2147483647 h 148"/>
                <a:gd name="T32" fmla="*/ 2147483647 w 227"/>
                <a:gd name="T33" fmla="*/ 2147483647 h 148"/>
                <a:gd name="T34" fmla="*/ 2147483647 w 227"/>
                <a:gd name="T35" fmla="*/ 0 h 148"/>
                <a:gd name="T36" fmla="*/ 2147483647 w 227"/>
                <a:gd name="T37" fmla="*/ 0 h 148"/>
                <a:gd name="T38" fmla="*/ 2147483647 w 227"/>
                <a:gd name="T39" fmla="*/ 2147483647 h 148"/>
                <a:gd name="T40" fmla="*/ 2147483647 w 227"/>
                <a:gd name="T41" fmla="*/ 2147483647 h 148"/>
                <a:gd name="T42" fmla="*/ 2147483647 w 227"/>
                <a:gd name="T43" fmla="*/ 2147483647 h 148"/>
                <a:gd name="T44" fmla="*/ 2147483647 w 227"/>
                <a:gd name="T45" fmla="*/ 2147483647 h 148"/>
                <a:gd name="T46" fmla="*/ 0 w 227"/>
                <a:gd name="T47" fmla="*/ 2147483647 h 148"/>
                <a:gd name="T48" fmla="*/ 0 w 227"/>
                <a:gd name="T49" fmla="*/ 2147483647 h 148"/>
                <a:gd name="T50" fmla="*/ 2147483647 w 227"/>
                <a:gd name="T51" fmla="*/ 2147483647 h 148"/>
                <a:gd name="T52" fmla="*/ 2147483647 w 227"/>
                <a:gd name="T53" fmla="*/ 2147483647 h 14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7"/>
                <a:gd name="T82" fmla="*/ 0 h 148"/>
                <a:gd name="T83" fmla="*/ 227 w 227"/>
                <a:gd name="T84" fmla="*/ 148 h 14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7" h="148">
                  <a:moveTo>
                    <a:pt x="32" y="136"/>
                  </a:moveTo>
                  <a:lnTo>
                    <a:pt x="68" y="136"/>
                  </a:lnTo>
                  <a:lnTo>
                    <a:pt x="111" y="148"/>
                  </a:lnTo>
                  <a:lnTo>
                    <a:pt x="123" y="136"/>
                  </a:lnTo>
                  <a:lnTo>
                    <a:pt x="147" y="124"/>
                  </a:lnTo>
                  <a:lnTo>
                    <a:pt x="167" y="124"/>
                  </a:lnTo>
                  <a:lnTo>
                    <a:pt x="191" y="136"/>
                  </a:lnTo>
                  <a:lnTo>
                    <a:pt x="203" y="136"/>
                  </a:lnTo>
                  <a:lnTo>
                    <a:pt x="203" y="112"/>
                  </a:lnTo>
                  <a:lnTo>
                    <a:pt x="227" y="88"/>
                  </a:lnTo>
                  <a:lnTo>
                    <a:pt x="215" y="88"/>
                  </a:lnTo>
                  <a:lnTo>
                    <a:pt x="191" y="68"/>
                  </a:lnTo>
                  <a:lnTo>
                    <a:pt x="179" y="68"/>
                  </a:lnTo>
                  <a:lnTo>
                    <a:pt x="159" y="32"/>
                  </a:lnTo>
                  <a:lnTo>
                    <a:pt x="147" y="20"/>
                  </a:lnTo>
                  <a:lnTo>
                    <a:pt x="135" y="12"/>
                  </a:lnTo>
                  <a:lnTo>
                    <a:pt x="99" y="12"/>
                  </a:lnTo>
                  <a:lnTo>
                    <a:pt x="68" y="0"/>
                  </a:lnTo>
                  <a:lnTo>
                    <a:pt x="44" y="0"/>
                  </a:lnTo>
                  <a:lnTo>
                    <a:pt x="32" y="12"/>
                  </a:lnTo>
                  <a:lnTo>
                    <a:pt x="12" y="44"/>
                  </a:lnTo>
                  <a:lnTo>
                    <a:pt x="12" y="68"/>
                  </a:lnTo>
                  <a:lnTo>
                    <a:pt x="12" y="88"/>
                  </a:lnTo>
                  <a:lnTo>
                    <a:pt x="0" y="100"/>
                  </a:lnTo>
                  <a:lnTo>
                    <a:pt x="0" y="112"/>
                  </a:lnTo>
                  <a:lnTo>
                    <a:pt x="24" y="124"/>
                  </a:lnTo>
                  <a:lnTo>
                    <a:pt x="32" y="1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</p:grpSp>
      <p:sp>
        <p:nvSpPr>
          <p:cNvPr id="8" name="Freeform 253">
            <a:extLst>
              <a:ext uri="{FF2B5EF4-FFF2-40B4-BE49-F238E27FC236}">
                <a16:creationId xmlns:a16="http://schemas.microsoft.com/office/drawing/2014/main" id="{88614FCC-6CEC-80E7-6C08-8DA3BF553E0A}"/>
              </a:ext>
            </a:extLst>
          </p:cNvPr>
          <p:cNvSpPr>
            <a:spLocks/>
          </p:cNvSpPr>
          <p:nvPr/>
        </p:nvSpPr>
        <p:spPr bwMode="auto">
          <a:xfrm>
            <a:off x="2858931" y="2582170"/>
            <a:ext cx="1057369" cy="813737"/>
          </a:xfrm>
          <a:custGeom>
            <a:avLst/>
            <a:gdLst>
              <a:gd name="T0" fmla="*/ 2147483647 w 394"/>
              <a:gd name="T1" fmla="*/ 2147483647 h 294"/>
              <a:gd name="T2" fmla="*/ 2147483647 w 394"/>
              <a:gd name="T3" fmla="*/ 2147483647 h 294"/>
              <a:gd name="T4" fmla="*/ 2147483647 w 394"/>
              <a:gd name="T5" fmla="*/ 2147483647 h 294"/>
              <a:gd name="T6" fmla="*/ 2147483647 w 394"/>
              <a:gd name="T7" fmla="*/ 2147483647 h 294"/>
              <a:gd name="T8" fmla="*/ 2147483647 w 394"/>
              <a:gd name="T9" fmla="*/ 2147483647 h 294"/>
              <a:gd name="T10" fmla="*/ 2147483647 w 394"/>
              <a:gd name="T11" fmla="*/ 2147483647 h 294"/>
              <a:gd name="T12" fmla="*/ 2147483647 w 394"/>
              <a:gd name="T13" fmla="*/ 2147483647 h 294"/>
              <a:gd name="T14" fmla="*/ 2147483647 w 394"/>
              <a:gd name="T15" fmla="*/ 2147483647 h 294"/>
              <a:gd name="T16" fmla="*/ 2147483647 w 394"/>
              <a:gd name="T17" fmla="*/ 2147483647 h 294"/>
              <a:gd name="T18" fmla="*/ 2147483647 w 394"/>
              <a:gd name="T19" fmla="*/ 2147483647 h 294"/>
              <a:gd name="T20" fmla="*/ 2147483647 w 394"/>
              <a:gd name="T21" fmla="*/ 2147483647 h 294"/>
              <a:gd name="T22" fmla="*/ 2147483647 w 394"/>
              <a:gd name="T23" fmla="*/ 0 h 294"/>
              <a:gd name="T24" fmla="*/ 2147483647 w 394"/>
              <a:gd name="T25" fmla="*/ 0 h 294"/>
              <a:gd name="T26" fmla="*/ 2147483647 w 394"/>
              <a:gd name="T27" fmla="*/ 2147483647 h 294"/>
              <a:gd name="T28" fmla="*/ 2147483647 w 394"/>
              <a:gd name="T29" fmla="*/ 2147483647 h 294"/>
              <a:gd name="T30" fmla="*/ 2147483647 w 394"/>
              <a:gd name="T31" fmla="*/ 2147483647 h 294"/>
              <a:gd name="T32" fmla="*/ 2147483647 w 394"/>
              <a:gd name="T33" fmla="*/ 2147483647 h 294"/>
              <a:gd name="T34" fmla="*/ 2147483647 w 394"/>
              <a:gd name="T35" fmla="*/ 2147483647 h 294"/>
              <a:gd name="T36" fmla="*/ 2147483647 w 394"/>
              <a:gd name="T37" fmla="*/ 2147483647 h 294"/>
              <a:gd name="T38" fmla="*/ 2147483647 w 394"/>
              <a:gd name="T39" fmla="*/ 2147483647 h 294"/>
              <a:gd name="T40" fmla="*/ 2147483647 w 394"/>
              <a:gd name="T41" fmla="*/ 2147483647 h 294"/>
              <a:gd name="T42" fmla="*/ 2147483647 w 394"/>
              <a:gd name="T43" fmla="*/ 2147483647 h 294"/>
              <a:gd name="T44" fmla="*/ 2147483647 w 394"/>
              <a:gd name="T45" fmla="*/ 2147483647 h 294"/>
              <a:gd name="T46" fmla="*/ 2147483647 w 394"/>
              <a:gd name="T47" fmla="*/ 2147483647 h 294"/>
              <a:gd name="T48" fmla="*/ 2147483647 w 394"/>
              <a:gd name="T49" fmla="*/ 2147483647 h 294"/>
              <a:gd name="T50" fmla="*/ 0 w 394"/>
              <a:gd name="T51" fmla="*/ 2147483647 h 294"/>
              <a:gd name="T52" fmla="*/ 0 w 394"/>
              <a:gd name="T53" fmla="*/ 2147483647 h 294"/>
              <a:gd name="T54" fmla="*/ 2147483647 w 394"/>
              <a:gd name="T55" fmla="*/ 2147483647 h 294"/>
              <a:gd name="T56" fmla="*/ 2147483647 w 394"/>
              <a:gd name="T57" fmla="*/ 2147483647 h 294"/>
              <a:gd name="T58" fmla="*/ 2147483647 w 394"/>
              <a:gd name="T59" fmla="*/ 2147483647 h 294"/>
              <a:gd name="T60" fmla="*/ 2147483647 w 394"/>
              <a:gd name="T61" fmla="*/ 2147483647 h 294"/>
              <a:gd name="T62" fmla="*/ 2147483647 w 394"/>
              <a:gd name="T63" fmla="*/ 2147483647 h 294"/>
              <a:gd name="T64" fmla="*/ 2147483647 w 394"/>
              <a:gd name="T65" fmla="*/ 2147483647 h 294"/>
              <a:gd name="T66" fmla="*/ 2147483647 w 394"/>
              <a:gd name="T67" fmla="*/ 2147483647 h 294"/>
              <a:gd name="T68" fmla="*/ 2147483647 w 394"/>
              <a:gd name="T69" fmla="*/ 2147483647 h 294"/>
              <a:gd name="T70" fmla="*/ 2147483647 w 394"/>
              <a:gd name="T71" fmla="*/ 2147483647 h 294"/>
              <a:gd name="T72" fmla="*/ 2147483647 w 394"/>
              <a:gd name="T73" fmla="*/ 2147483647 h 294"/>
              <a:gd name="T74" fmla="*/ 2147483647 w 394"/>
              <a:gd name="T75" fmla="*/ 2147483647 h 294"/>
              <a:gd name="T76" fmla="*/ 2147483647 w 394"/>
              <a:gd name="T77" fmla="*/ 2147483647 h 294"/>
              <a:gd name="T78" fmla="*/ 2147483647 w 394"/>
              <a:gd name="T79" fmla="*/ 2147483647 h 294"/>
              <a:gd name="T80" fmla="*/ 2147483647 w 394"/>
              <a:gd name="T81" fmla="*/ 2147483647 h 294"/>
              <a:gd name="T82" fmla="*/ 2147483647 w 394"/>
              <a:gd name="T83" fmla="*/ 2147483647 h 294"/>
              <a:gd name="T84" fmla="*/ 2147483647 w 394"/>
              <a:gd name="T85" fmla="*/ 2147483647 h 294"/>
              <a:gd name="T86" fmla="*/ 2147483647 w 394"/>
              <a:gd name="T87" fmla="*/ 2147483647 h 294"/>
              <a:gd name="T88" fmla="*/ 2147483647 w 394"/>
              <a:gd name="T89" fmla="*/ 2147483647 h 294"/>
              <a:gd name="T90" fmla="*/ 2147483647 w 394"/>
              <a:gd name="T91" fmla="*/ 2147483647 h 294"/>
              <a:gd name="T92" fmla="*/ 2147483647 w 394"/>
              <a:gd name="T93" fmla="*/ 2147483647 h 294"/>
              <a:gd name="T94" fmla="*/ 2147483647 w 394"/>
              <a:gd name="T95" fmla="*/ 2147483647 h 294"/>
              <a:gd name="T96" fmla="*/ 2147483647 w 394"/>
              <a:gd name="T97" fmla="*/ 2147483647 h 294"/>
              <a:gd name="T98" fmla="*/ 2147483647 w 394"/>
              <a:gd name="T99" fmla="*/ 2147483647 h 294"/>
              <a:gd name="T100" fmla="*/ 2147483647 w 394"/>
              <a:gd name="T101" fmla="*/ 2147483647 h 294"/>
              <a:gd name="T102" fmla="*/ 2147483647 w 394"/>
              <a:gd name="T103" fmla="*/ 2147483647 h 29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394"/>
              <a:gd name="T157" fmla="*/ 0 h 294"/>
              <a:gd name="T158" fmla="*/ 394 w 394"/>
              <a:gd name="T159" fmla="*/ 294 h 294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394" h="294">
                <a:moveTo>
                  <a:pt x="382" y="111"/>
                </a:moveTo>
                <a:lnTo>
                  <a:pt x="374" y="103"/>
                </a:lnTo>
                <a:lnTo>
                  <a:pt x="382" y="80"/>
                </a:lnTo>
                <a:lnTo>
                  <a:pt x="394" y="68"/>
                </a:lnTo>
                <a:lnTo>
                  <a:pt x="394" y="56"/>
                </a:lnTo>
                <a:lnTo>
                  <a:pt x="362" y="44"/>
                </a:lnTo>
                <a:lnTo>
                  <a:pt x="350" y="44"/>
                </a:lnTo>
                <a:lnTo>
                  <a:pt x="326" y="24"/>
                </a:lnTo>
                <a:lnTo>
                  <a:pt x="307" y="24"/>
                </a:lnTo>
                <a:lnTo>
                  <a:pt x="283" y="12"/>
                </a:lnTo>
                <a:lnTo>
                  <a:pt x="259" y="12"/>
                </a:lnTo>
                <a:lnTo>
                  <a:pt x="239" y="0"/>
                </a:lnTo>
                <a:lnTo>
                  <a:pt x="203" y="0"/>
                </a:lnTo>
                <a:lnTo>
                  <a:pt x="191" y="12"/>
                </a:lnTo>
                <a:lnTo>
                  <a:pt x="171" y="24"/>
                </a:lnTo>
                <a:lnTo>
                  <a:pt x="147" y="12"/>
                </a:lnTo>
                <a:lnTo>
                  <a:pt x="136" y="36"/>
                </a:lnTo>
                <a:lnTo>
                  <a:pt x="124" y="44"/>
                </a:lnTo>
                <a:lnTo>
                  <a:pt x="124" y="68"/>
                </a:lnTo>
                <a:lnTo>
                  <a:pt x="112" y="80"/>
                </a:lnTo>
                <a:lnTo>
                  <a:pt x="124" y="103"/>
                </a:lnTo>
                <a:lnTo>
                  <a:pt x="124" y="111"/>
                </a:lnTo>
                <a:lnTo>
                  <a:pt x="104" y="135"/>
                </a:lnTo>
                <a:lnTo>
                  <a:pt x="56" y="135"/>
                </a:lnTo>
                <a:lnTo>
                  <a:pt x="24" y="147"/>
                </a:lnTo>
                <a:lnTo>
                  <a:pt x="0" y="171"/>
                </a:lnTo>
                <a:lnTo>
                  <a:pt x="0" y="191"/>
                </a:lnTo>
                <a:lnTo>
                  <a:pt x="36" y="191"/>
                </a:lnTo>
                <a:lnTo>
                  <a:pt x="56" y="203"/>
                </a:lnTo>
                <a:lnTo>
                  <a:pt x="92" y="191"/>
                </a:lnTo>
                <a:lnTo>
                  <a:pt x="112" y="203"/>
                </a:lnTo>
                <a:lnTo>
                  <a:pt x="124" y="215"/>
                </a:lnTo>
                <a:lnTo>
                  <a:pt x="124" y="239"/>
                </a:lnTo>
                <a:lnTo>
                  <a:pt x="136" y="247"/>
                </a:lnTo>
                <a:lnTo>
                  <a:pt x="136" y="259"/>
                </a:lnTo>
                <a:lnTo>
                  <a:pt x="147" y="282"/>
                </a:lnTo>
                <a:lnTo>
                  <a:pt x="171" y="294"/>
                </a:lnTo>
                <a:lnTo>
                  <a:pt x="191" y="294"/>
                </a:lnTo>
                <a:lnTo>
                  <a:pt x="215" y="282"/>
                </a:lnTo>
                <a:lnTo>
                  <a:pt x="239" y="270"/>
                </a:lnTo>
                <a:lnTo>
                  <a:pt x="259" y="270"/>
                </a:lnTo>
                <a:lnTo>
                  <a:pt x="283" y="259"/>
                </a:lnTo>
                <a:lnTo>
                  <a:pt x="295" y="239"/>
                </a:lnTo>
                <a:lnTo>
                  <a:pt x="307" y="227"/>
                </a:lnTo>
                <a:lnTo>
                  <a:pt x="315" y="203"/>
                </a:lnTo>
                <a:lnTo>
                  <a:pt x="338" y="179"/>
                </a:lnTo>
                <a:lnTo>
                  <a:pt x="338" y="171"/>
                </a:lnTo>
                <a:lnTo>
                  <a:pt x="350" y="147"/>
                </a:lnTo>
                <a:lnTo>
                  <a:pt x="350" y="135"/>
                </a:lnTo>
                <a:lnTo>
                  <a:pt x="362" y="123"/>
                </a:lnTo>
                <a:lnTo>
                  <a:pt x="382" y="123"/>
                </a:lnTo>
                <a:lnTo>
                  <a:pt x="382" y="1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 cmpd="sng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8917404-8111-4BF5-8EC1-706294C39F5B}"/>
              </a:ext>
            </a:extLst>
          </p:cNvPr>
          <p:cNvSpPr>
            <a:spLocks/>
          </p:cNvSpPr>
          <p:nvPr/>
        </p:nvSpPr>
        <p:spPr bwMode="auto">
          <a:xfrm>
            <a:off x="2651883" y="3109893"/>
            <a:ext cx="796600" cy="537193"/>
          </a:xfrm>
          <a:custGeom>
            <a:avLst/>
            <a:gdLst>
              <a:gd name="connsiteX0" fmla="*/ 508709 w 796600"/>
              <a:gd name="connsiteY0" fmla="*/ 509845 h 537193"/>
              <a:gd name="connsiteX1" fmla="*/ 489093 w 796600"/>
              <a:gd name="connsiteY1" fmla="*/ 530184 h 537193"/>
              <a:gd name="connsiteX2" fmla="*/ 483398 w 796600"/>
              <a:gd name="connsiteY2" fmla="*/ 529528 h 537193"/>
              <a:gd name="connsiteX3" fmla="*/ 515902 w 796600"/>
              <a:gd name="connsiteY3" fmla="*/ 504251 h 537193"/>
              <a:gd name="connsiteX4" fmla="*/ 508709 w 796600"/>
              <a:gd name="connsiteY4" fmla="*/ 509845 h 537193"/>
              <a:gd name="connsiteX5" fmla="*/ 510017 w 796600"/>
              <a:gd name="connsiteY5" fmla="*/ 508489 h 537193"/>
              <a:gd name="connsiteX6" fmla="*/ 753256 w 796600"/>
              <a:gd name="connsiteY6" fmla="*/ 337636 h 537193"/>
              <a:gd name="connsiteX7" fmla="*/ 753256 w 796600"/>
              <a:gd name="connsiteY7" fmla="*/ 341704 h 537193"/>
              <a:gd name="connsiteX8" fmla="*/ 752653 w 796600"/>
              <a:gd name="connsiteY8" fmla="*/ 342010 h 537193"/>
              <a:gd name="connsiteX9" fmla="*/ 583250 w 796600"/>
              <a:gd name="connsiteY9" fmla="*/ 208819 h 537193"/>
              <a:gd name="connsiteX10" fmla="*/ 583146 w 796600"/>
              <a:gd name="connsiteY10" fmla="*/ 208864 h 537193"/>
              <a:gd name="connsiteX11" fmla="*/ 583923 w 796600"/>
              <a:gd name="connsiteY11" fmla="*/ 210564 h 537193"/>
              <a:gd name="connsiteX12" fmla="*/ 210546 w 796600"/>
              <a:gd name="connsiteY12" fmla="*/ 0 h 537193"/>
              <a:gd name="connsiteX13" fmla="*/ 307318 w 796600"/>
              <a:gd name="connsiteY13" fmla="*/ 0 h 537193"/>
              <a:gd name="connsiteX14" fmla="*/ 360935 w 796600"/>
              <a:gd name="connsiteY14" fmla="*/ 33899 h 537193"/>
              <a:gd name="connsiteX15" fmla="*/ 457708 w 796600"/>
              <a:gd name="connsiteY15" fmla="*/ 0 h 537193"/>
              <a:gd name="connsiteX16" fmla="*/ 510017 w 796600"/>
              <a:gd name="connsiteY16" fmla="*/ 33899 h 537193"/>
              <a:gd name="connsiteX17" fmla="*/ 542710 w 796600"/>
              <a:gd name="connsiteY17" fmla="*/ 66443 h 537193"/>
              <a:gd name="connsiteX18" fmla="*/ 542710 w 796600"/>
              <a:gd name="connsiteY18" fmla="*/ 132885 h 537193"/>
              <a:gd name="connsiteX19" fmla="*/ 575404 w 796600"/>
              <a:gd name="connsiteY19" fmla="*/ 155937 h 537193"/>
              <a:gd name="connsiteX20" fmla="*/ 575404 w 796600"/>
              <a:gd name="connsiteY20" fmla="*/ 188480 h 537193"/>
              <a:gd name="connsiteX21" fmla="*/ 603933 w 796600"/>
              <a:gd name="connsiteY21" fmla="*/ 251677 h 537193"/>
              <a:gd name="connsiteX22" fmla="*/ 602427 w 796600"/>
              <a:gd name="connsiteY22" fmla="*/ 251020 h 537193"/>
              <a:gd name="connsiteX23" fmla="*/ 612703 w 796600"/>
              <a:gd name="connsiteY23" fmla="*/ 273487 h 537193"/>
              <a:gd name="connsiteX24" fmla="*/ 652501 w 796600"/>
              <a:gd name="connsiteY24" fmla="*/ 277776 h 537193"/>
              <a:gd name="connsiteX25" fmla="*/ 604174 w 796600"/>
              <a:gd name="connsiteY25" fmla="*/ 252210 h 537193"/>
              <a:gd name="connsiteX26" fmla="*/ 603933 w 796600"/>
              <a:gd name="connsiteY26" fmla="*/ 251677 h 537193"/>
              <a:gd name="connsiteX27" fmla="*/ 667388 w 796600"/>
              <a:gd name="connsiteY27" fmla="*/ 279381 h 537193"/>
              <a:gd name="connsiteX28" fmla="*/ 701686 w 796600"/>
              <a:gd name="connsiteY28" fmla="*/ 283077 h 537193"/>
              <a:gd name="connsiteX29" fmla="*/ 774210 w 796600"/>
              <a:gd name="connsiteY29" fmla="*/ 283077 h 537193"/>
              <a:gd name="connsiteX30" fmla="*/ 791180 w 796600"/>
              <a:gd name="connsiteY30" fmla="*/ 282042 h 537193"/>
              <a:gd name="connsiteX31" fmla="*/ 790182 w 796600"/>
              <a:gd name="connsiteY31" fmla="*/ 283077 h 537193"/>
              <a:gd name="connsiteX32" fmla="*/ 796600 w 796600"/>
              <a:gd name="connsiteY32" fmla="*/ 283077 h 537193"/>
              <a:gd name="connsiteX33" fmla="*/ 754295 w 796600"/>
              <a:gd name="connsiteY33" fmla="*/ 330092 h 537193"/>
              <a:gd name="connsiteX34" fmla="*/ 753256 w 796600"/>
              <a:gd name="connsiteY34" fmla="*/ 337636 h 537193"/>
              <a:gd name="connsiteX35" fmla="*/ 753256 w 796600"/>
              <a:gd name="connsiteY35" fmla="*/ 331247 h 537193"/>
              <a:gd name="connsiteX36" fmla="*/ 749143 w 796600"/>
              <a:gd name="connsiteY36" fmla="*/ 335818 h 537193"/>
              <a:gd name="connsiteX37" fmla="*/ 706015 w 796600"/>
              <a:gd name="connsiteY37" fmla="*/ 365696 h 537193"/>
              <a:gd name="connsiteX38" fmla="*/ 752653 w 796600"/>
              <a:gd name="connsiteY38" fmla="*/ 342010 h 537193"/>
              <a:gd name="connsiteX39" fmla="*/ 751948 w 796600"/>
              <a:gd name="connsiteY39" fmla="*/ 347128 h 537193"/>
              <a:gd name="connsiteX40" fmla="*/ 630933 w 796600"/>
              <a:gd name="connsiteY40" fmla="*/ 419774 h 537193"/>
              <a:gd name="connsiteX41" fmla="*/ 654137 w 796600"/>
              <a:gd name="connsiteY41" fmla="*/ 401636 h 537193"/>
              <a:gd name="connsiteX42" fmla="*/ 608636 w 796600"/>
              <a:gd name="connsiteY42" fmla="*/ 433159 h 537193"/>
              <a:gd name="connsiteX43" fmla="*/ 630933 w 796600"/>
              <a:gd name="connsiteY43" fmla="*/ 419774 h 537193"/>
              <a:gd name="connsiteX44" fmla="*/ 604174 w 796600"/>
              <a:gd name="connsiteY44" fmla="*/ 440690 h 537193"/>
              <a:gd name="connsiteX45" fmla="*/ 515902 w 796600"/>
              <a:gd name="connsiteY45" fmla="*/ 504251 h 537193"/>
              <a:gd name="connsiteX46" fmla="*/ 596579 w 796600"/>
              <a:gd name="connsiteY46" fmla="*/ 441512 h 537193"/>
              <a:gd name="connsiteX47" fmla="*/ 471509 w 796600"/>
              <a:gd name="connsiteY47" fmla="*/ 528158 h 537193"/>
              <a:gd name="connsiteX48" fmla="*/ 483398 w 796600"/>
              <a:gd name="connsiteY48" fmla="*/ 529528 h 537193"/>
              <a:gd name="connsiteX49" fmla="*/ 477324 w 796600"/>
              <a:gd name="connsiteY49" fmla="*/ 534252 h 537193"/>
              <a:gd name="connsiteX50" fmla="*/ 470122 w 796600"/>
              <a:gd name="connsiteY50" fmla="*/ 529119 h 537193"/>
              <a:gd name="connsiteX51" fmla="*/ 458467 w 796600"/>
              <a:gd name="connsiteY51" fmla="*/ 537193 h 537193"/>
              <a:gd name="connsiteX52" fmla="*/ 387282 w 796600"/>
              <a:gd name="connsiteY52" fmla="*/ 474863 h 537193"/>
              <a:gd name="connsiteX53" fmla="*/ 327960 w 796600"/>
              <a:gd name="connsiteY53" fmla="*/ 479657 h 537193"/>
              <a:gd name="connsiteX54" fmla="*/ 265463 w 796600"/>
              <a:gd name="connsiteY54" fmla="*/ 334327 h 537193"/>
              <a:gd name="connsiteX55" fmla="*/ 265467 w 796600"/>
              <a:gd name="connsiteY55" fmla="*/ 334326 h 537193"/>
              <a:gd name="connsiteX56" fmla="*/ 243239 w 796600"/>
              <a:gd name="connsiteY56" fmla="*/ 318653 h 537193"/>
              <a:gd name="connsiteX57" fmla="*/ 146467 w 796600"/>
              <a:gd name="connsiteY57" fmla="*/ 318653 h 537193"/>
              <a:gd name="connsiteX58" fmla="*/ 64079 w 796600"/>
              <a:gd name="connsiteY58" fmla="*/ 286110 h 537193"/>
              <a:gd name="connsiteX59" fmla="*/ 0 w 796600"/>
              <a:gd name="connsiteY59" fmla="*/ 286110 h 537193"/>
              <a:gd name="connsiteX60" fmla="*/ 32694 w 796600"/>
              <a:gd name="connsiteY60" fmla="*/ 252210 h 537193"/>
              <a:gd name="connsiteX61" fmla="*/ 96773 w 796600"/>
              <a:gd name="connsiteY61" fmla="*/ 188480 h 537193"/>
              <a:gd name="connsiteX62" fmla="*/ 146467 w 796600"/>
              <a:gd name="connsiteY62" fmla="*/ 100342 h 537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96600" h="537193">
                <a:moveTo>
                  <a:pt x="508709" y="509845"/>
                </a:moveTo>
                <a:lnTo>
                  <a:pt x="489093" y="530184"/>
                </a:lnTo>
                <a:lnTo>
                  <a:pt x="483398" y="529528"/>
                </a:lnTo>
                <a:close/>
                <a:moveTo>
                  <a:pt x="515902" y="504251"/>
                </a:moveTo>
                <a:lnTo>
                  <a:pt x="508709" y="509845"/>
                </a:lnTo>
                <a:lnTo>
                  <a:pt x="510017" y="508489"/>
                </a:lnTo>
                <a:close/>
                <a:moveTo>
                  <a:pt x="753256" y="337636"/>
                </a:moveTo>
                <a:lnTo>
                  <a:pt x="753256" y="341704"/>
                </a:lnTo>
                <a:lnTo>
                  <a:pt x="752653" y="342010"/>
                </a:lnTo>
                <a:close/>
                <a:moveTo>
                  <a:pt x="583250" y="208819"/>
                </a:moveTo>
                <a:lnTo>
                  <a:pt x="583146" y="208864"/>
                </a:lnTo>
                <a:lnTo>
                  <a:pt x="583923" y="210564"/>
                </a:lnTo>
                <a:close/>
                <a:moveTo>
                  <a:pt x="210546" y="0"/>
                </a:moveTo>
                <a:lnTo>
                  <a:pt x="307318" y="0"/>
                </a:lnTo>
                <a:lnTo>
                  <a:pt x="360935" y="33899"/>
                </a:lnTo>
                <a:lnTo>
                  <a:pt x="457708" y="0"/>
                </a:lnTo>
                <a:lnTo>
                  <a:pt x="510017" y="33899"/>
                </a:lnTo>
                <a:lnTo>
                  <a:pt x="542710" y="66443"/>
                </a:lnTo>
                <a:lnTo>
                  <a:pt x="542710" y="132885"/>
                </a:lnTo>
                <a:lnTo>
                  <a:pt x="575404" y="155937"/>
                </a:lnTo>
                <a:lnTo>
                  <a:pt x="575404" y="188480"/>
                </a:lnTo>
                <a:lnTo>
                  <a:pt x="603933" y="251677"/>
                </a:lnTo>
                <a:lnTo>
                  <a:pt x="602427" y="251020"/>
                </a:lnTo>
                <a:lnTo>
                  <a:pt x="612703" y="273487"/>
                </a:lnTo>
                <a:lnTo>
                  <a:pt x="652501" y="277776"/>
                </a:lnTo>
                <a:lnTo>
                  <a:pt x="604174" y="252210"/>
                </a:lnTo>
                <a:lnTo>
                  <a:pt x="603933" y="251677"/>
                </a:lnTo>
                <a:lnTo>
                  <a:pt x="667388" y="279381"/>
                </a:lnTo>
                <a:lnTo>
                  <a:pt x="701686" y="283077"/>
                </a:lnTo>
                <a:lnTo>
                  <a:pt x="774210" y="283077"/>
                </a:lnTo>
                <a:lnTo>
                  <a:pt x="791180" y="282042"/>
                </a:lnTo>
                <a:lnTo>
                  <a:pt x="790182" y="283077"/>
                </a:lnTo>
                <a:lnTo>
                  <a:pt x="796600" y="283077"/>
                </a:lnTo>
                <a:lnTo>
                  <a:pt x="754295" y="330092"/>
                </a:lnTo>
                <a:lnTo>
                  <a:pt x="753256" y="337636"/>
                </a:lnTo>
                <a:lnTo>
                  <a:pt x="753256" y="331247"/>
                </a:lnTo>
                <a:lnTo>
                  <a:pt x="749143" y="335818"/>
                </a:lnTo>
                <a:lnTo>
                  <a:pt x="706015" y="365696"/>
                </a:lnTo>
                <a:lnTo>
                  <a:pt x="752653" y="342010"/>
                </a:lnTo>
                <a:lnTo>
                  <a:pt x="751948" y="347128"/>
                </a:lnTo>
                <a:lnTo>
                  <a:pt x="630933" y="419774"/>
                </a:lnTo>
                <a:lnTo>
                  <a:pt x="654137" y="401636"/>
                </a:lnTo>
                <a:lnTo>
                  <a:pt x="608636" y="433159"/>
                </a:lnTo>
                <a:lnTo>
                  <a:pt x="630933" y="419774"/>
                </a:lnTo>
                <a:lnTo>
                  <a:pt x="604174" y="440690"/>
                </a:lnTo>
                <a:lnTo>
                  <a:pt x="515902" y="504251"/>
                </a:lnTo>
                <a:lnTo>
                  <a:pt x="596579" y="441512"/>
                </a:lnTo>
                <a:lnTo>
                  <a:pt x="471509" y="528158"/>
                </a:lnTo>
                <a:lnTo>
                  <a:pt x="483398" y="529528"/>
                </a:lnTo>
                <a:lnTo>
                  <a:pt x="477324" y="534252"/>
                </a:lnTo>
                <a:lnTo>
                  <a:pt x="470122" y="529119"/>
                </a:lnTo>
                <a:lnTo>
                  <a:pt x="458467" y="537193"/>
                </a:lnTo>
                <a:lnTo>
                  <a:pt x="387282" y="474863"/>
                </a:lnTo>
                <a:lnTo>
                  <a:pt x="327960" y="479657"/>
                </a:lnTo>
                <a:lnTo>
                  <a:pt x="265463" y="334327"/>
                </a:lnTo>
                <a:lnTo>
                  <a:pt x="265467" y="334326"/>
                </a:lnTo>
                <a:lnTo>
                  <a:pt x="243239" y="318653"/>
                </a:lnTo>
                <a:lnTo>
                  <a:pt x="146467" y="318653"/>
                </a:lnTo>
                <a:lnTo>
                  <a:pt x="64079" y="286110"/>
                </a:lnTo>
                <a:lnTo>
                  <a:pt x="0" y="286110"/>
                </a:lnTo>
                <a:lnTo>
                  <a:pt x="32694" y="252210"/>
                </a:lnTo>
                <a:lnTo>
                  <a:pt x="96773" y="188480"/>
                </a:lnTo>
                <a:lnTo>
                  <a:pt x="146467" y="100342"/>
                </a:lnTo>
                <a:close/>
              </a:path>
            </a:pathLst>
          </a:custGeom>
          <a:gradFill>
            <a:gsLst>
              <a:gs pos="100000">
                <a:srgbClr val="AEC90B"/>
              </a:gs>
              <a:gs pos="0">
                <a:srgbClr val="00BDB4"/>
              </a:gs>
            </a:gsLst>
            <a:lin ang="16200000" scaled="0"/>
          </a:gradFill>
          <a:ln w="6350" cmpd="sng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grpSp>
        <p:nvGrpSpPr>
          <p:cNvPr id="11" name="Group 138">
            <a:extLst>
              <a:ext uri="{FF2B5EF4-FFF2-40B4-BE49-F238E27FC236}">
                <a16:creationId xmlns:a16="http://schemas.microsoft.com/office/drawing/2014/main" id="{64CB3BA7-DE15-04C1-0BB4-253A3D567DCE}"/>
              </a:ext>
            </a:extLst>
          </p:cNvPr>
          <p:cNvGrpSpPr/>
          <p:nvPr/>
        </p:nvGrpSpPr>
        <p:grpSpPr>
          <a:xfrm>
            <a:off x="2012563" y="762692"/>
            <a:ext cx="2405737" cy="1444071"/>
            <a:chOff x="1644252" y="2105062"/>
            <a:chExt cx="2783731" cy="1656732"/>
          </a:xfrm>
          <a:solidFill>
            <a:sysClr val="windowText" lastClr="000000">
              <a:lumMod val="50000"/>
              <a:lumOff val="50000"/>
            </a:sysClr>
          </a:solidFill>
        </p:grpSpPr>
        <p:sp>
          <p:nvSpPr>
            <p:cNvPr id="12" name="Freeform 251">
              <a:extLst>
                <a:ext uri="{FF2B5EF4-FFF2-40B4-BE49-F238E27FC236}">
                  <a16:creationId xmlns:a16="http://schemas.microsoft.com/office/drawing/2014/main" id="{373BA35E-1FD8-AD54-76BA-2CFD2176E4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492832" y="2492896"/>
              <a:ext cx="288000" cy="360000"/>
            </a:xfrm>
            <a:custGeom>
              <a:avLst/>
              <a:gdLst>
                <a:gd name="T0" fmla="*/ 2147483647 w 100"/>
                <a:gd name="T1" fmla="*/ 2147483647 h 68"/>
                <a:gd name="T2" fmla="*/ 2147483647 w 100"/>
                <a:gd name="T3" fmla="*/ 2147483647 h 68"/>
                <a:gd name="T4" fmla="*/ 2147483647 w 100"/>
                <a:gd name="T5" fmla="*/ 2147483647 h 68"/>
                <a:gd name="T6" fmla="*/ 2147483647 w 100"/>
                <a:gd name="T7" fmla="*/ 2147483647 h 68"/>
                <a:gd name="T8" fmla="*/ 2147483647 w 100"/>
                <a:gd name="T9" fmla="*/ 2147483647 h 68"/>
                <a:gd name="T10" fmla="*/ 0 w 100"/>
                <a:gd name="T11" fmla="*/ 2147483647 h 68"/>
                <a:gd name="T12" fmla="*/ 2147483647 w 100"/>
                <a:gd name="T13" fmla="*/ 2147483647 h 68"/>
                <a:gd name="T14" fmla="*/ 2147483647 w 100"/>
                <a:gd name="T15" fmla="*/ 0 h 68"/>
                <a:gd name="T16" fmla="*/ 2147483647 w 100"/>
                <a:gd name="T17" fmla="*/ 0 h 68"/>
                <a:gd name="T18" fmla="*/ 2147483647 w 100"/>
                <a:gd name="T19" fmla="*/ 2147483647 h 68"/>
                <a:gd name="T20" fmla="*/ 2147483647 w 100"/>
                <a:gd name="T21" fmla="*/ 0 h 68"/>
                <a:gd name="T22" fmla="*/ 2147483647 w 100"/>
                <a:gd name="T23" fmla="*/ 2147483647 h 6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0"/>
                <a:gd name="T37" fmla="*/ 0 h 68"/>
                <a:gd name="T38" fmla="*/ 100 w 100"/>
                <a:gd name="T39" fmla="*/ 68 h 6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0" h="68">
                  <a:moveTo>
                    <a:pt x="100" y="12"/>
                  </a:moveTo>
                  <a:lnTo>
                    <a:pt x="92" y="36"/>
                  </a:lnTo>
                  <a:lnTo>
                    <a:pt x="68" y="56"/>
                  </a:lnTo>
                  <a:lnTo>
                    <a:pt x="44" y="68"/>
                  </a:lnTo>
                  <a:lnTo>
                    <a:pt x="24" y="56"/>
                  </a:lnTo>
                  <a:lnTo>
                    <a:pt x="0" y="48"/>
                  </a:lnTo>
                  <a:lnTo>
                    <a:pt x="12" y="1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68" y="12"/>
                  </a:lnTo>
                  <a:lnTo>
                    <a:pt x="92" y="0"/>
                  </a:lnTo>
                  <a:lnTo>
                    <a:pt x="100" y="12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54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solidFill>
                    <a:srgbClr val="00B0F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3" name="Freeform 235">
              <a:extLst>
                <a:ext uri="{FF2B5EF4-FFF2-40B4-BE49-F238E27FC236}">
                  <a16:creationId xmlns:a16="http://schemas.microsoft.com/office/drawing/2014/main" id="{5BD88547-A9DA-4510-83BC-1C4F4C977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067" y="3297454"/>
              <a:ext cx="742916" cy="248520"/>
            </a:xfrm>
            <a:custGeom>
              <a:avLst/>
              <a:gdLst>
                <a:gd name="T0" fmla="*/ 2147483647 w 239"/>
                <a:gd name="T1" fmla="*/ 0 h 79"/>
                <a:gd name="T2" fmla="*/ 2147483647 w 239"/>
                <a:gd name="T3" fmla="*/ 0 h 79"/>
                <a:gd name="T4" fmla="*/ 2147483647 w 239"/>
                <a:gd name="T5" fmla="*/ 2147483647 h 79"/>
                <a:gd name="T6" fmla="*/ 2147483647 w 239"/>
                <a:gd name="T7" fmla="*/ 2147483647 h 79"/>
                <a:gd name="T8" fmla="*/ 2147483647 w 239"/>
                <a:gd name="T9" fmla="*/ 2147483647 h 79"/>
                <a:gd name="T10" fmla="*/ 2147483647 w 239"/>
                <a:gd name="T11" fmla="*/ 2147483647 h 79"/>
                <a:gd name="T12" fmla="*/ 2147483647 w 239"/>
                <a:gd name="T13" fmla="*/ 2147483647 h 79"/>
                <a:gd name="T14" fmla="*/ 2147483647 w 239"/>
                <a:gd name="T15" fmla="*/ 2147483647 h 79"/>
                <a:gd name="T16" fmla="*/ 2147483647 w 239"/>
                <a:gd name="T17" fmla="*/ 2147483647 h 79"/>
                <a:gd name="T18" fmla="*/ 2147483647 w 239"/>
                <a:gd name="T19" fmla="*/ 2147483647 h 79"/>
                <a:gd name="T20" fmla="*/ 2147483647 w 239"/>
                <a:gd name="T21" fmla="*/ 2147483647 h 79"/>
                <a:gd name="T22" fmla="*/ 2147483647 w 239"/>
                <a:gd name="T23" fmla="*/ 2147483647 h 79"/>
                <a:gd name="T24" fmla="*/ 2147483647 w 239"/>
                <a:gd name="T25" fmla="*/ 2147483647 h 79"/>
                <a:gd name="T26" fmla="*/ 2147483647 w 239"/>
                <a:gd name="T27" fmla="*/ 2147483647 h 79"/>
                <a:gd name="T28" fmla="*/ 2147483647 w 239"/>
                <a:gd name="T29" fmla="*/ 2147483647 h 79"/>
                <a:gd name="T30" fmla="*/ 2147483647 w 239"/>
                <a:gd name="T31" fmla="*/ 2147483647 h 79"/>
                <a:gd name="T32" fmla="*/ 2147483647 w 239"/>
                <a:gd name="T33" fmla="*/ 2147483647 h 79"/>
                <a:gd name="T34" fmla="*/ 0 w 239"/>
                <a:gd name="T35" fmla="*/ 2147483647 h 79"/>
                <a:gd name="T36" fmla="*/ 2147483647 w 239"/>
                <a:gd name="T37" fmla="*/ 2147483647 h 79"/>
                <a:gd name="T38" fmla="*/ 2147483647 w 239"/>
                <a:gd name="T39" fmla="*/ 2147483647 h 79"/>
                <a:gd name="T40" fmla="*/ 2147483647 w 239"/>
                <a:gd name="T41" fmla="*/ 2147483647 h 79"/>
                <a:gd name="T42" fmla="*/ 2147483647 w 239"/>
                <a:gd name="T43" fmla="*/ 2147483647 h 79"/>
                <a:gd name="T44" fmla="*/ 2147483647 w 239"/>
                <a:gd name="T45" fmla="*/ 2147483647 h 79"/>
                <a:gd name="T46" fmla="*/ 2147483647 w 239"/>
                <a:gd name="T47" fmla="*/ 2147483647 h 79"/>
                <a:gd name="T48" fmla="*/ 2147483647 w 239"/>
                <a:gd name="T49" fmla="*/ 2147483647 h 79"/>
                <a:gd name="T50" fmla="*/ 2147483647 w 239"/>
                <a:gd name="T51" fmla="*/ 2147483647 h 79"/>
                <a:gd name="T52" fmla="*/ 2147483647 w 239"/>
                <a:gd name="T53" fmla="*/ 2147483647 h 79"/>
                <a:gd name="T54" fmla="*/ 2147483647 w 239"/>
                <a:gd name="T55" fmla="*/ 2147483647 h 79"/>
                <a:gd name="T56" fmla="*/ 2147483647 w 239"/>
                <a:gd name="T57" fmla="*/ 2147483647 h 79"/>
                <a:gd name="T58" fmla="*/ 2147483647 w 239"/>
                <a:gd name="T59" fmla="*/ 2147483647 h 79"/>
                <a:gd name="T60" fmla="*/ 2147483647 w 239"/>
                <a:gd name="T61" fmla="*/ 2147483647 h 79"/>
                <a:gd name="T62" fmla="*/ 2147483647 w 239"/>
                <a:gd name="T63" fmla="*/ 2147483647 h 79"/>
                <a:gd name="T64" fmla="*/ 2147483647 w 239"/>
                <a:gd name="T65" fmla="*/ 0 h 7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9"/>
                <a:gd name="T100" fmla="*/ 0 h 79"/>
                <a:gd name="T101" fmla="*/ 239 w 239"/>
                <a:gd name="T102" fmla="*/ 79 h 7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9" h="79">
                  <a:moveTo>
                    <a:pt x="239" y="0"/>
                  </a:moveTo>
                  <a:lnTo>
                    <a:pt x="227" y="0"/>
                  </a:lnTo>
                  <a:lnTo>
                    <a:pt x="203" y="23"/>
                  </a:lnTo>
                  <a:lnTo>
                    <a:pt x="179" y="23"/>
                  </a:lnTo>
                  <a:lnTo>
                    <a:pt x="171" y="23"/>
                  </a:lnTo>
                  <a:lnTo>
                    <a:pt x="159" y="35"/>
                  </a:lnTo>
                  <a:lnTo>
                    <a:pt x="136" y="35"/>
                  </a:lnTo>
                  <a:lnTo>
                    <a:pt x="148" y="11"/>
                  </a:lnTo>
                  <a:lnTo>
                    <a:pt x="136" y="11"/>
                  </a:lnTo>
                  <a:lnTo>
                    <a:pt x="112" y="23"/>
                  </a:lnTo>
                  <a:lnTo>
                    <a:pt x="104" y="35"/>
                  </a:lnTo>
                  <a:lnTo>
                    <a:pt x="68" y="23"/>
                  </a:lnTo>
                  <a:lnTo>
                    <a:pt x="56" y="23"/>
                  </a:lnTo>
                  <a:lnTo>
                    <a:pt x="44" y="11"/>
                  </a:lnTo>
                  <a:lnTo>
                    <a:pt x="24" y="11"/>
                  </a:lnTo>
                  <a:lnTo>
                    <a:pt x="12" y="23"/>
                  </a:lnTo>
                  <a:lnTo>
                    <a:pt x="12" y="43"/>
                  </a:lnTo>
                  <a:lnTo>
                    <a:pt x="0" y="55"/>
                  </a:lnTo>
                  <a:lnTo>
                    <a:pt x="12" y="67"/>
                  </a:lnTo>
                  <a:lnTo>
                    <a:pt x="12" y="79"/>
                  </a:lnTo>
                  <a:lnTo>
                    <a:pt x="36" y="79"/>
                  </a:lnTo>
                  <a:lnTo>
                    <a:pt x="56" y="55"/>
                  </a:lnTo>
                  <a:lnTo>
                    <a:pt x="104" y="67"/>
                  </a:lnTo>
                  <a:lnTo>
                    <a:pt x="104" y="79"/>
                  </a:lnTo>
                  <a:lnTo>
                    <a:pt x="112" y="79"/>
                  </a:lnTo>
                  <a:lnTo>
                    <a:pt x="124" y="67"/>
                  </a:lnTo>
                  <a:lnTo>
                    <a:pt x="148" y="67"/>
                  </a:lnTo>
                  <a:lnTo>
                    <a:pt x="171" y="79"/>
                  </a:lnTo>
                  <a:lnTo>
                    <a:pt x="179" y="79"/>
                  </a:lnTo>
                  <a:lnTo>
                    <a:pt x="191" y="67"/>
                  </a:lnTo>
                  <a:lnTo>
                    <a:pt x="227" y="67"/>
                  </a:lnTo>
                  <a:lnTo>
                    <a:pt x="239" y="35"/>
                  </a:lnTo>
                  <a:lnTo>
                    <a:pt x="239" y="0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4" name="Freeform 236">
              <a:extLst>
                <a:ext uri="{FF2B5EF4-FFF2-40B4-BE49-F238E27FC236}">
                  <a16:creationId xmlns:a16="http://schemas.microsoft.com/office/drawing/2014/main" id="{E5A9AA70-CF5F-67C9-0C04-8907490E8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022" y="3157936"/>
              <a:ext cx="530961" cy="250699"/>
            </a:xfrm>
            <a:custGeom>
              <a:avLst/>
              <a:gdLst>
                <a:gd name="T0" fmla="*/ 2147483647 w 171"/>
                <a:gd name="T1" fmla="*/ 2147483647 h 79"/>
                <a:gd name="T2" fmla="*/ 2147483647 w 171"/>
                <a:gd name="T3" fmla="*/ 2147483647 h 79"/>
                <a:gd name="T4" fmla="*/ 2147483647 w 171"/>
                <a:gd name="T5" fmla="*/ 2147483647 h 79"/>
                <a:gd name="T6" fmla="*/ 2147483647 w 171"/>
                <a:gd name="T7" fmla="*/ 2147483647 h 79"/>
                <a:gd name="T8" fmla="*/ 2147483647 w 171"/>
                <a:gd name="T9" fmla="*/ 2147483647 h 79"/>
                <a:gd name="T10" fmla="*/ 2147483647 w 171"/>
                <a:gd name="T11" fmla="*/ 2147483647 h 79"/>
                <a:gd name="T12" fmla="*/ 2147483647 w 171"/>
                <a:gd name="T13" fmla="*/ 2147483647 h 79"/>
                <a:gd name="T14" fmla="*/ 2147483647 w 171"/>
                <a:gd name="T15" fmla="*/ 2147483647 h 79"/>
                <a:gd name="T16" fmla="*/ 2147483647 w 171"/>
                <a:gd name="T17" fmla="*/ 2147483647 h 79"/>
                <a:gd name="T18" fmla="*/ 2147483647 w 171"/>
                <a:gd name="T19" fmla="*/ 0 h 79"/>
                <a:gd name="T20" fmla="*/ 2147483647 w 171"/>
                <a:gd name="T21" fmla="*/ 2147483647 h 79"/>
                <a:gd name="T22" fmla="*/ 2147483647 w 171"/>
                <a:gd name="T23" fmla="*/ 2147483647 h 79"/>
                <a:gd name="T24" fmla="*/ 2147483647 w 171"/>
                <a:gd name="T25" fmla="*/ 2147483647 h 79"/>
                <a:gd name="T26" fmla="*/ 2147483647 w 171"/>
                <a:gd name="T27" fmla="*/ 2147483647 h 79"/>
                <a:gd name="T28" fmla="*/ 0 w 171"/>
                <a:gd name="T29" fmla="*/ 2147483647 h 79"/>
                <a:gd name="T30" fmla="*/ 2147483647 w 171"/>
                <a:gd name="T31" fmla="*/ 2147483647 h 79"/>
                <a:gd name="T32" fmla="*/ 2147483647 w 171"/>
                <a:gd name="T33" fmla="*/ 2147483647 h 79"/>
                <a:gd name="T34" fmla="*/ 2147483647 w 171"/>
                <a:gd name="T35" fmla="*/ 2147483647 h 79"/>
                <a:gd name="T36" fmla="*/ 2147483647 w 171"/>
                <a:gd name="T37" fmla="*/ 2147483647 h 79"/>
                <a:gd name="T38" fmla="*/ 2147483647 w 171"/>
                <a:gd name="T39" fmla="*/ 2147483647 h 79"/>
                <a:gd name="T40" fmla="*/ 2147483647 w 171"/>
                <a:gd name="T41" fmla="*/ 2147483647 h 79"/>
                <a:gd name="T42" fmla="*/ 2147483647 w 171"/>
                <a:gd name="T43" fmla="*/ 2147483647 h 79"/>
                <a:gd name="T44" fmla="*/ 2147483647 w 171"/>
                <a:gd name="T45" fmla="*/ 2147483647 h 79"/>
                <a:gd name="T46" fmla="*/ 2147483647 w 171"/>
                <a:gd name="T47" fmla="*/ 2147483647 h 79"/>
                <a:gd name="T48" fmla="*/ 2147483647 w 171"/>
                <a:gd name="T49" fmla="*/ 2147483647 h 7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1"/>
                <a:gd name="T76" fmla="*/ 0 h 79"/>
                <a:gd name="T77" fmla="*/ 171 w 171"/>
                <a:gd name="T78" fmla="*/ 79 h 7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1" h="79">
                  <a:moveTo>
                    <a:pt x="171" y="44"/>
                  </a:moveTo>
                  <a:lnTo>
                    <a:pt x="159" y="20"/>
                  </a:lnTo>
                  <a:lnTo>
                    <a:pt x="123" y="20"/>
                  </a:lnTo>
                  <a:lnTo>
                    <a:pt x="111" y="12"/>
                  </a:lnTo>
                  <a:lnTo>
                    <a:pt x="103" y="12"/>
                  </a:lnTo>
                  <a:lnTo>
                    <a:pt x="103" y="20"/>
                  </a:lnTo>
                  <a:lnTo>
                    <a:pt x="103" y="32"/>
                  </a:lnTo>
                  <a:lnTo>
                    <a:pt x="56" y="32"/>
                  </a:lnTo>
                  <a:lnTo>
                    <a:pt x="80" y="12"/>
                  </a:lnTo>
                  <a:lnTo>
                    <a:pt x="68" y="0"/>
                  </a:lnTo>
                  <a:lnTo>
                    <a:pt x="56" y="12"/>
                  </a:lnTo>
                  <a:lnTo>
                    <a:pt x="36" y="20"/>
                  </a:lnTo>
                  <a:lnTo>
                    <a:pt x="24" y="20"/>
                  </a:lnTo>
                  <a:lnTo>
                    <a:pt x="12" y="55"/>
                  </a:lnTo>
                  <a:lnTo>
                    <a:pt x="0" y="67"/>
                  </a:lnTo>
                  <a:lnTo>
                    <a:pt x="36" y="79"/>
                  </a:lnTo>
                  <a:lnTo>
                    <a:pt x="44" y="67"/>
                  </a:lnTo>
                  <a:lnTo>
                    <a:pt x="68" y="55"/>
                  </a:lnTo>
                  <a:lnTo>
                    <a:pt x="80" y="55"/>
                  </a:lnTo>
                  <a:lnTo>
                    <a:pt x="68" y="79"/>
                  </a:lnTo>
                  <a:lnTo>
                    <a:pt x="91" y="79"/>
                  </a:lnTo>
                  <a:lnTo>
                    <a:pt x="103" y="67"/>
                  </a:lnTo>
                  <a:lnTo>
                    <a:pt x="135" y="67"/>
                  </a:lnTo>
                  <a:lnTo>
                    <a:pt x="159" y="44"/>
                  </a:lnTo>
                  <a:lnTo>
                    <a:pt x="171" y="4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4" name="Freeform 237">
              <a:extLst>
                <a:ext uri="{FF2B5EF4-FFF2-40B4-BE49-F238E27FC236}">
                  <a16:creationId xmlns:a16="http://schemas.microsoft.com/office/drawing/2014/main" id="{3BD2C5E9-8C63-6219-BE5D-A7CE486C3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9815" y="3009697"/>
              <a:ext cx="421769" cy="248520"/>
            </a:xfrm>
            <a:custGeom>
              <a:avLst/>
              <a:gdLst>
                <a:gd name="T0" fmla="*/ 2147483647 w 135"/>
                <a:gd name="T1" fmla="*/ 2147483647 h 80"/>
                <a:gd name="T2" fmla="*/ 2147483647 w 135"/>
                <a:gd name="T3" fmla="*/ 2147483647 h 80"/>
                <a:gd name="T4" fmla="*/ 2147483647 w 135"/>
                <a:gd name="T5" fmla="*/ 2147483647 h 80"/>
                <a:gd name="T6" fmla="*/ 2147483647 w 135"/>
                <a:gd name="T7" fmla="*/ 2147483647 h 80"/>
                <a:gd name="T8" fmla="*/ 2147483647 w 135"/>
                <a:gd name="T9" fmla="*/ 0 h 80"/>
                <a:gd name="T10" fmla="*/ 2147483647 w 135"/>
                <a:gd name="T11" fmla="*/ 0 h 80"/>
                <a:gd name="T12" fmla="*/ 2147483647 w 135"/>
                <a:gd name="T13" fmla="*/ 2147483647 h 80"/>
                <a:gd name="T14" fmla="*/ 2147483647 w 135"/>
                <a:gd name="T15" fmla="*/ 2147483647 h 80"/>
                <a:gd name="T16" fmla="*/ 0 w 135"/>
                <a:gd name="T17" fmla="*/ 2147483647 h 80"/>
                <a:gd name="T18" fmla="*/ 2147483647 w 135"/>
                <a:gd name="T19" fmla="*/ 2147483647 h 80"/>
                <a:gd name="T20" fmla="*/ 2147483647 w 135"/>
                <a:gd name="T21" fmla="*/ 2147483647 h 80"/>
                <a:gd name="T22" fmla="*/ 2147483647 w 135"/>
                <a:gd name="T23" fmla="*/ 2147483647 h 80"/>
                <a:gd name="T24" fmla="*/ 2147483647 w 135"/>
                <a:gd name="T25" fmla="*/ 2147483647 h 80"/>
                <a:gd name="T26" fmla="*/ 2147483647 w 135"/>
                <a:gd name="T27" fmla="*/ 2147483647 h 80"/>
                <a:gd name="T28" fmla="*/ 2147483647 w 135"/>
                <a:gd name="T29" fmla="*/ 2147483647 h 80"/>
                <a:gd name="T30" fmla="*/ 2147483647 w 135"/>
                <a:gd name="T31" fmla="*/ 2147483647 h 80"/>
                <a:gd name="T32" fmla="*/ 2147483647 w 135"/>
                <a:gd name="T33" fmla="*/ 2147483647 h 80"/>
                <a:gd name="T34" fmla="*/ 2147483647 w 135"/>
                <a:gd name="T35" fmla="*/ 2147483647 h 80"/>
                <a:gd name="T36" fmla="*/ 2147483647 w 135"/>
                <a:gd name="T37" fmla="*/ 2147483647 h 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5"/>
                <a:gd name="T58" fmla="*/ 0 h 80"/>
                <a:gd name="T59" fmla="*/ 135 w 135"/>
                <a:gd name="T60" fmla="*/ 80 h 8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5" h="80">
                  <a:moveTo>
                    <a:pt x="135" y="68"/>
                  </a:moveTo>
                  <a:lnTo>
                    <a:pt x="123" y="24"/>
                  </a:lnTo>
                  <a:lnTo>
                    <a:pt x="111" y="12"/>
                  </a:lnTo>
                  <a:lnTo>
                    <a:pt x="87" y="12"/>
                  </a:lnTo>
                  <a:lnTo>
                    <a:pt x="56" y="0"/>
                  </a:lnTo>
                  <a:lnTo>
                    <a:pt x="44" y="0"/>
                  </a:lnTo>
                  <a:lnTo>
                    <a:pt x="32" y="12"/>
                  </a:lnTo>
                  <a:lnTo>
                    <a:pt x="20" y="36"/>
                  </a:lnTo>
                  <a:lnTo>
                    <a:pt x="0" y="68"/>
                  </a:lnTo>
                  <a:lnTo>
                    <a:pt x="12" y="68"/>
                  </a:lnTo>
                  <a:lnTo>
                    <a:pt x="32" y="60"/>
                  </a:lnTo>
                  <a:lnTo>
                    <a:pt x="44" y="48"/>
                  </a:lnTo>
                  <a:lnTo>
                    <a:pt x="56" y="60"/>
                  </a:lnTo>
                  <a:lnTo>
                    <a:pt x="32" y="80"/>
                  </a:lnTo>
                  <a:lnTo>
                    <a:pt x="79" y="80"/>
                  </a:lnTo>
                  <a:lnTo>
                    <a:pt x="79" y="60"/>
                  </a:lnTo>
                  <a:lnTo>
                    <a:pt x="87" y="60"/>
                  </a:lnTo>
                  <a:lnTo>
                    <a:pt x="99" y="68"/>
                  </a:lnTo>
                  <a:lnTo>
                    <a:pt x="135" y="68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5" name="Freeform 238">
              <a:extLst>
                <a:ext uri="{FF2B5EF4-FFF2-40B4-BE49-F238E27FC236}">
                  <a16:creationId xmlns:a16="http://schemas.microsoft.com/office/drawing/2014/main" id="{0C4E375C-B3EB-F8CC-A1B6-D82ACB04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810" y="2824397"/>
              <a:ext cx="494566" cy="547180"/>
            </a:xfrm>
            <a:custGeom>
              <a:avLst/>
              <a:gdLst>
                <a:gd name="T0" fmla="*/ 2147483647 w 160"/>
                <a:gd name="T1" fmla="*/ 2147483647 h 171"/>
                <a:gd name="T2" fmla="*/ 2147483647 w 160"/>
                <a:gd name="T3" fmla="*/ 2147483647 h 171"/>
                <a:gd name="T4" fmla="*/ 2147483647 w 160"/>
                <a:gd name="T5" fmla="*/ 2147483647 h 171"/>
                <a:gd name="T6" fmla="*/ 2147483647 w 160"/>
                <a:gd name="T7" fmla="*/ 2147483647 h 171"/>
                <a:gd name="T8" fmla="*/ 2147483647 w 160"/>
                <a:gd name="T9" fmla="*/ 0 h 171"/>
                <a:gd name="T10" fmla="*/ 0 w 160"/>
                <a:gd name="T11" fmla="*/ 0 h 171"/>
                <a:gd name="T12" fmla="*/ 0 w 160"/>
                <a:gd name="T13" fmla="*/ 2147483647 h 171"/>
                <a:gd name="T14" fmla="*/ 0 w 160"/>
                <a:gd name="T15" fmla="*/ 2147483647 h 171"/>
                <a:gd name="T16" fmla="*/ 2147483647 w 160"/>
                <a:gd name="T17" fmla="*/ 2147483647 h 171"/>
                <a:gd name="T18" fmla="*/ 2147483647 w 160"/>
                <a:gd name="T19" fmla="*/ 2147483647 h 171"/>
                <a:gd name="T20" fmla="*/ 2147483647 w 160"/>
                <a:gd name="T21" fmla="*/ 2147483647 h 171"/>
                <a:gd name="T22" fmla="*/ 2147483647 w 160"/>
                <a:gd name="T23" fmla="*/ 2147483647 h 171"/>
                <a:gd name="T24" fmla="*/ 2147483647 w 160"/>
                <a:gd name="T25" fmla="*/ 2147483647 h 171"/>
                <a:gd name="T26" fmla="*/ 2147483647 w 160"/>
                <a:gd name="T27" fmla="*/ 2147483647 h 171"/>
                <a:gd name="T28" fmla="*/ 2147483647 w 160"/>
                <a:gd name="T29" fmla="*/ 2147483647 h 171"/>
                <a:gd name="T30" fmla="*/ 2147483647 w 160"/>
                <a:gd name="T31" fmla="*/ 2147483647 h 171"/>
                <a:gd name="T32" fmla="*/ 2147483647 w 160"/>
                <a:gd name="T33" fmla="*/ 2147483647 h 171"/>
                <a:gd name="T34" fmla="*/ 2147483647 w 160"/>
                <a:gd name="T35" fmla="*/ 2147483647 h 171"/>
                <a:gd name="T36" fmla="*/ 2147483647 w 160"/>
                <a:gd name="T37" fmla="*/ 2147483647 h 171"/>
                <a:gd name="T38" fmla="*/ 2147483647 w 160"/>
                <a:gd name="T39" fmla="*/ 2147483647 h 171"/>
                <a:gd name="T40" fmla="*/ 2147483647 w 160"/>
                <a:gd name="T41" fmla="*/ 2147483647 h 1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171"/>
                <a:gd name="T65" fmla="*/ 160 w 160"/>
                <a:gd name="T66" fmla="*/ 171 h 17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171">
                  <a:moveTo>
                    <a:pt x="160" y="56"/>
                  </a:moveTo>
                  <a:lnTo>
                    <a:pt x="124" y="36"/>
                  </a:lnTo>
                  <a:lnTo>
                    <a:pt x="116" y="36"/>
                  </a:lnTo>
                  <a:lnTo>
                    <a:pt x="92" y="12"/>
                  </a:lnTo>
                  <a:lnTo>
                    <a:pt x="56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12" y="92"/>
                  </a:lnTo>
                  <a:lnTo>
                    <a:pt x="12" y="116"/>
                  </a:lnTo>
                  <a:lnTo>
                    <a:pt x="36" y="148"/>
                  </a:lnTo>
                  <a:lnTo>
                    <a:pt x="36" y="159"/>
                  </a:lnTo>
                  <a:lnTo>
                    <a:pt x="56" y="159"/>
                  </a:lnTo>
                  <a:lnTo>
                    <a:pt x="68" y="171"/>
                  </a:lnTo>
                  <a:lnTo>
                    <a:pt x="80" y="171"/>
                  </a:lnTo>
                  <a:lnTo>
                    <a:pt x="92" y="159"/>
                  </a:lnTo>
                  <a:lnTo>
                    <a:pt x="104" y="124"/>
                  </a:lnTo>
                  <a:lnTo>
                    <a:pt x="124" y="92"/>
                  </a:lnTo>
                  <a:lnTo>
                    <a:pt x="136" y="68"/>
                  </a:lnTo>
                  <a:lnTo>
                    <a:pt x="148" y="56"/>
                  </a:lnTo>
                  <a:lnTo>
                    <a:pt x="160" y="56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6" name="Freeform 239">
              <a:extLst>
                <a:ext uri="{FF2B5EF4-FFF2-40B4-BE49-F238E27FC236}">
                  <a16:creationId xmlns:a16="http://schemas.microsoft.com/office/drawing/2014/main" id="{102A11C6-D18E-2BF9-E066-B0C7D3CDA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698" y="2824397"/>
              <a:ext cx="629445" cy="937397"/>
            </a:xfrm>
            <a:custGeom>
              <a:avLst/>
              <a:gdLst>
                <a:gd name="T0" fmla="*/ 2147483647 w 203"/>
                <a:gd name="T1" fmla="*/ 0 h 295"/>
                <a:gd name="T2" fmla="*/ 2147483647 w 203"/>
                <a:gd name="T3" fmla="*/ 2147483647 h 295"/>
                <a:gd name="T4" fmla="*/ 2147483647 w 203"/>
                <a:gd name="T5" fmla="*/ 2147483647 h 295"/>
                <a:gd name="T6" fmla="*/ 2147483647 w 203"/>
                <a:gd name="T7" fmla="*/ 2147483647 h 295"/>
                <a:gd name="T8" fmla="*/ 2147483647 w 203"/>
                <a:gd name="T9" fmla="*/ 2147483647 h 295"/>
                <a:gd name="T10" fmla="*/ 2147483647 w 203"/>
                <a:gd name="T11" fmla="*/ 2147483647 h 295"/>
                <a:gd name="T12" fmla="*/ 2147483647 w 203"/>
                <a:gd name="T13" fmla="*/ 2147483647 h 295"/>
                <a:gd name="T14" fmla="*/ 2147483647 w 203"/>
                <a:gd name="T15" fmla="*/ 2147483647 h 295"/>
                <a:gd name="T16" fmla="*/ 2147483647 w 203"/>
                <a:gd name="T17" fmla="*/ 2147483647 h 295"/>
                <a:gd name="T18" fmla="*/ 2147483647 w 203"/>
                <a:gd name="T19" fmla="*/ 2147483647 h 295"/>
                <a:gd name="T20" fmla="*/ 2147483647 w 203"/>
                <a:gd name="T21" fmla="*/ 2147483647 h 295"/>
                <a:gd name="T22" fmla="*/ 2147483647 w 203"/>
                <a:gd name="T23" fmla="*/ 2147483647 h 295"/>
                <a:gd name="T24" fmla="*/ 0 w 203"/>
                <a:gd name="T25" fmla="*/ 2147483647 h 295"/>
                <a:gd name="T26" fmla="*/ 2147483647 w 203"/>
                <a:gd name="T27" fmla="*/ 2147483647 h 295"/>
                <a:gd name="T28" fmla="*/ 2147483647 w 203"/>
                <a:gd name="T29" fmla="*/ 2147483647 h 295"/>
                <a:gd name="T30" fmla="*/ 2147483647 w 203"/>
                <a:gd name="T31" fmla="*/ 2147483647 h 295"/>
                <a:gd name="T32" fmla="*/ 2147483647 w 203"/>
                <a:gd name="T33" fmla="*/ 2147483647 h 295"/>
                <a:gd name="T34" fmla="*/ 2147483647 w 203"/>
                <a:gd name="T35" fmla="*/ 2147483647 h 295"/>
                <a:gd name="T36" fmla="*/ 2147483647 w 203"/>
                <a:gd name="T37" fmla="*/ 2147483647 h 295"/>
                <a:gd name="T38" fmla="*/ 2147483647 w 203"/>
                <a:gd name="T39" fmla="*/ 2147483647 h 295"/>
                <a:gd name="T40" fmla="*/ 2147483647 w 203"/>
                <a:gd name="T41" fmla="*/ 2147483647 h 295"/>
                <a:gd name="T42" fmla="*/ 2147483647 w 203"/>
                <a:gd name="T43" fmla="*/ 2147483647 h 295"/>
                <a:gd name="T44" fmla="*/ 2147483647 w 203"/>
                <a:gd name="T45" fmla="*/ 2147483647 h 295"/>
                <a:gd name="T46" fmla="*/ 2147483647 w 203"/>
                <a:gd name="T47" fmla="*/ 2147483647 h 295"/>
                <a:gd name="T48" fmla="*/ 2147483647 w 203"/>
                <a:gd name="T49" fmla="*/ 2147483647 h 295"/>
                <a:gd name="T50" fmla="*/ 2147483647 w 203"/>
                <a:gd name="T51" fmla="*/ 2147483647 h 295"/>
                <a:gd name="T52" fmla="*/ 2147483647 w 203"/>
                <a:gd name="T53" fmla="*/ 2147483647 h 295"/>
                <a:gd name="T54" fmla="*/ 2147483647 w 203"/>
                <a:gd name="T55" fmla="*/ 2147483647 h 295"/>
                <a:gd name="T56" fmla="*/ 2147483647 w 203"/>
                <a:gd name="T57" fmla="*/ 2147483647 h 295"/>
                <a:gd name="T58" fmla="*/ 2147483647 w 203"/>
                <a:gd name="T59" fmla="*/ 2147483647 h 295"/>
                <a:gd name="T60" fmla="*/ 2147483647 w 203"/>
                <a:gd name="T61" fmla="*/ 2147483647 h 295"/>
                <a:gd name="T62" fmla="*/ 2147483647 w 203"/>
                <a:gd name="T63" fmla="*/ 2147483647 h 295"/>
                <a:gd name="T64" fmla="*/ 2147483647 w 203"/>
                <a:gd name="T65" fmla="*/ 2147483647 h 295"/>
                <a:gd name="T66" fmla="*/ 2147483647 w 203"/>
                <a:gd name="T67" fmla="*/ 2147483647 h 295"/>
                <a:gd name="T68" fmla="*/ 2147483647 w 203"/>
                <a:gd name="T69" fmla="*/ 0 h 295"/>
                <a:gd name="T70" fmla="*/ 2147483647 w 203"/>
                <a:gd name="T71" fmla="*/ 0 h 2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03"/>
                <a:gd name="T109" fmla="*/ 0 h 295"/>
                <a:gd name="T110" fmla="*/ 203 w 203"/>
                <a:gd name="T111" fmla="*/ 295 h 29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03" h="295">
                  <a:moveTo>
                    <a:pt x="156" y="0"/>
                  </a:moveTo>
                  <a:lnTo>
                    <a:pt x="148" y="12"/>
                  </a:lnTo>
                  <a:lnTo>
                    <a:pt x="136" y="12"/>
                  </a:lnTo>
                  <a:lnTo>
                    <a:pt x="124" y="24"/>
                  </a:lnTo>
                  <a:lnTo>
                    <a:pt x="112" y="48"/>
                  </a:lnTo>
                  <a:lnTo>
                    <a:pt x="112" y="68"/>
                  </a:lnTo>
                  <a:lnTo>
                    <a:pt x="100" y="104"/>
                  </a:lnTo>
                  <a:lnTo>
                    <a:pt x="100" y="124"/>
                  </a:lnTo>
                  <a:lnTo>
                    <a:pt x="88" y="136"/>
                  </a:lnTo>
                  <a:lnTo>
                    <a:pt x="56" y="148"/>
                  </a:lnTo>
                  <a:lnTo>
                    <a:pt x="32" y="159"/>
                  </a:lnTo>
                  <a:lnTo>
                    <a:pt x="12" y="183"/>
                  </a:lnTo>
                  <a:lnTo>
                    <a:pt x="0" y="227"/>
                  </a:lnTo>
                  <a:lnTo>
                    <a:pt x="12" y="271"/>
                  </a:lnTo>
                  <a:lnTo>
                    <a:pt x="12" y="283"/>
                  </a:lnTo>
                  <a:lnTo>
                    <a:pt x="20" y="283"/>
                  </a:lnTo>
                  <a:lnTo>
                    <a:pt x="44" y="295"/>
                  </a:lnTo>
                  <a:lnTo>
                    <a:pt x="68" y="295"/>
                  </a:lnTo>
                  <a:lnTo>
                    <a:pt x="88" y="271"/>
                  </a:lnTo>
                  <a:lnTo>
                    <a:pt x="88" y="259"/>
                  </a:lnTo>
                  <a:lnTo>
                    <a:pt x="80" y="251"/>
                  </a:lnTo>
                  <a:lnTo>
                    <a:pt x="80" y="239"/>
                  </a:lnTo>
                  <a:lnTo>
                    <a:pt x="88" y="227"/>
                  </a:lnTo>
                  <a:lnTo>
                    <a:pt x="112" y="239"/>
                  </a:lnTo>
                  <a:lnTo>
                    <a:pt x="156" y="227"/>
                  </a:lnTo>
                  <a:lnTo>
                    <a:pt x="179" y="203"/>
                  </a:lnTo>
                  <a:lnTo>
                    <a:pt x="191" y="191"/>
                  </a:lnTo>
                  <a:lnTo>
                    <a:pt x="191" y="171"/>
                  </a:lnTo>
                  <a:lnTo>
                    <a:pt x="203" y="159"/>
                  </a:lnTo>
                  <a:lnTo>
                    <a:pt x="203" y="148"/>
                  </a:lnTo>
                  <a:lnTo>
                    <a:pt x="179" y="116"/>
                  </a:lnTo>
                  <a:lnTo>
                    <a:pt x="179" y="92"/>
                  </a:lnTo>
                  <a:lnTo>
                    <a:pt x="167" y="48"/>
                  </a:lnTo>
                  <a:lnTo>
                    <a:pt x="167" y="24"/>
                  </a:lnTo>
                  <a:lnTo>
                    <a:pt x="167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7" name="Freeform 240">
              <a:extLst>
                <a:ext uri="{FF2B5EF4-FFF2-40B4-BE49-F238E27FC236}">
                  <a16:creationId xmlns:a16="http://schemas.microsoft.com/office/drawing/2014/main" id="{1FE9B93F-8FDD-2730-B685-8A00C8010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320" y="2618733"/>
              <a:ext cx="768607" cy="1074736"/>
            </a:xfrm>
            <a:custGeom>
              <a:avLst/>
              <a:gdLst>
                <a:gd name="T0" fmla="*/ 2147483647 w 247"/>
                <a:gd name="T1" fmla="*/ 0 h 338"/>
                <a:gd name="T2" fmla="*/ 2147483647 w 247"/>
                <a:gd name="T3" fmla="*/ 2147483647 h 338"/>
                <a:gd name="T4" fmla="*/ 2147483647 w 247"/>
                <a:gd name="T5" fmla="*/ 2147483647 h 338"/>
                <a:gd name="T6" fmla="*/ 2147483647 w 247"/>
                <a:gd name="T7" fmla="*/ 2147483647 h 338"/>
                <a:gd name="T8" fmla="*/ 2147483647 w 247"/>
                <a:gd name="T9" fmla="*/ 2147483647 h 338"/>
                <a:gd name="T10" fmla="*/ 2147483647 w 247"/>
                <a:gd name="T11" fmla="*/ 2147483647 h 338"/>
                <a:gd name="T12" fmla="*/ 0 w 247"/>
                <a:gd name="T13" fmla="*/ 2147483647 h 338"/>
                <a:gd name="T14" fmla="*/ 2147483647 w 247"/>
                <a:gd name="T15" fmla="*/ 2147483647 h 338"/>
                <a:gd name="T16" fmla="*/ 2147483647 w 247"/>
                <a:gd name="T17" fmla="*/ 2147483647 h 338"/>
                <a:gd name="T18" fmla="*/ 2147483647 w 247"/>
                <a:gd name="T19" fmla="*/ 2147483647 h 338"/>
                <a:gd name="T20" fmla="*/ 2147483647 w 247"/>
                <a:gd name="T21" fmla="*/ 2147483647 h 338"/>
                <a:gd name="T22" fmla="*/ 2147483647 w 247"/>
                <a:gd name="T23" fmla="*/ 2147483647 h 338"/>
                <a:gd name="T24" fmla="*/ 2147483647 w 247"/>
                <a:gd name="T25" fmla="*/ 2147483647 h 338"/>
                <a:gd name="T26" fmla="*/ 2147483647 w 247"/>
                <a:gd name="T27" fmla="*/ 2147483647 h 338"/>
                <a:gd name="T28" fmla="*/ 2147483647 w 247"/>
                <a:gd name="T29" fmla="*/ 2147483647 h 338"/>
                <a:gd name="T30" fmla="*/ 2147483647 w 247"/>
                <a:gd name="T31" fmla="*/ 2147483647 h 338"/>
                <a:gd name="T32" fmla="*/ 2147483647 w 247"/>
                <a:gd name="T33" fmla="*/ 2147483647 h 338"/>
                <a:gd name="T34" fmla="*/ 2147483647 w 247"/>
                <a:gd name="T35" fmla="*/ 2147483647 h 338"/>
                <a:gd name="T36" fmla="*/ 2147483647 w 247"/>
                <a:gd name="T37" fmla="*/ 2147483647 h 338"/>
                <a:gd name="T38" fmla="*/ 2147483647 w 247"/>
                <a:gd name="T39" fmla="*/ 2147483647 h 338"/>
                <a:gd name="T40" fmla="*/ 2147483647 w 247"/>
                <a:gd name="T41" fmla="*/ 2147483647 h 338"/>
                <a:gd name="T42" fmla="*/ 2147483647 w 247"/>
                <a:gd name="T43" fmla="*/ 2147483647 h 338"/>
                <a:gd name="T44" fmla="*/ 2147483647 w 247"/>
                <a:gd name="T45" fmla="*/ 2147483647 h 338"/>
                <a:gd name="T46" fmla="*/ 2147483647 w 247"/>
                <a:gd name="T47" fmla="*/ 2147483647 h 338"/>
                <a:gd name="T48" fmla="*/ 2147483647 w 247"/>
                <a:gd name="T49" fmla="*/ 2147483647 h 338"/>
                <a:gd name="T50" fmla="*/ 2147483647 w 247"/>
                <a:gd name="T51" fmla="*/ 2147483647 h 338"/>
                <a:gd name="T52" fmla="*/ 2147483647 w 247"/>
                <a:gd name="T53" fmla="*/ 2147483647 h 338"/>
                <a:gd name="T54" fmla="*/ 2147483647 w 247"/>
                <a:gd name="T55" fmla="*/ 2147483647 h 338"/>
                <a:gd name="T56" fmla="*/ 2147483647 w 247"/>
                <a:gd name="T57" fmla="*/ 2147483647 h 338"/>
                <a:gd name="T58" fmla="*/ 2147483647 w 247"/>
                <a:gd name="T59" fmla="*/ 2147483647 h 338"/>
                <a:gd name="T60" fmla="*/ 2147483647 w 247"/>
                <a:gd name="T61" fmla="*/ 2147483647 h 338"/>
                <a:gd name="T62" fmla="*/ 2147483647 w 247"/>
                <a:gd name="T63" fmla="*/ 2147483647 h 338"/>
                <a:gd name="T64" fmla="*/ 2147483647 w 247"/>
                <a:gd name="T65" fmla="*/ 2147483647 h 338"/>
                <a:gd name="T66" fmla="*/ 2147483647 w 247"/>
                <a:gd name="T67" fmla="*/ 2147483647 h 338"/>
                <a:gd name="T68" fmla="*/ 2147483647 w 247"/>
                <a:gd name="T69" fmla="*/ 2147483647 h 338"/>
                <a:gd name="T70" fmla="*/ 2147483647 w 247"/>
                <a:gd name="T71" fmla="*/ 2147483647 h 338"/>
                <a:gd name="T72" fmla="*/ 2147483647 w 247"/>
                <a:gd name="T73" fmla="*/ 2147483647 h 338"/>
                <a:gd name="T74" fmla="*/ 2147483647 w 247"/>
                <a:gd name="T75" fmla="*/ 2147483647 h 338"/>
                <a:gd name="T76" fmla="*/ 2147483647 w 247"/>
                <a:gd name="T77" fmla="*/ 2147483647 h 338"/>
                <a:gd name="T78" fmla="*/ 2147483647 w 247"/>
                <a:gd name="T79" fmla="*/ 2147483647 h 338"/>
                <a:gd name="T80" fmla="*/ 2147483647 w 247"/>
                <a:gd name="T81" fmla="*/ 2147483647 h 338"/>
                <a:gd name="T82" fmla="*/ 2147483647 w 247"/>
                <a:gd name="T83" fmla="*/ 2147483647 h 338"/>
                <a:gd name="T84" fmla="*/ 2147483647 w 247"/>
                <a:gd name="T85" fmla="*/ 0 h 33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7"/>
                <a:gd name="T130" fmla="*/ 0 h 338"/>
                <a:gd name="T131" fmla="*/ 247 w 247"/>
                <a:gd name="T132" fmla="*/ 338 h 33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7" h="338">
                  <a:moveTo>
                    <a:pt x="79" y="0"/>
                  </a:moveTo>
                  <a:lnTo>
                    <a:pt x="79" y="36"/>
                  </a:lnTo>
                  <a:lnTo>
                    <a:pt x="68" y="79"/>
                  </a:lnTo>
                  <a:lnTo>
                    <a:pt x="56" y="115"/>
                  </a:lnTo>
                  <a:lnTo>
                    <a:pt x="36" y="135"/>
                  </a:lnTo>
                  <a:lnTo>
                    <a:pt x="12" y="147"/>
                  </a:lnTo>
                  <a:lnTo>
                    <a:pt x="0" y="159"/>
                  </a:lnTo>
                  <a:lnTo>
                    <a:pt x="24" y="159"/>
                  </a:lnTo>
                  <a:lnTo>
                    <a:pt x="36" y="171"/>
                  </a:lnTo>
                  <a:lnTo>
                    <a:pt x="36" y="183"/>
                  </a:lnTo>
                  <a:lnTo>
                    <a:pt x="24" y="203"/>
                  </a:lnTo>
                  <a:lnTo>
                    <a:pt x="36" y="238"/>
                  </a:lnTo>
                  <a:lnTo>
                    <a:pt x="56" y="250"/>
                  </a:lnTo>
                  <a:lnTo>
                    <a:pt x="68" y="238"/>
                  </a:lnTo>
                  <a:lnTo>
                    <a:pt x="79" y="250"/>
                  </a:lnTo>
                  <a:lnTo>
                    <a:pt x="79" y="258"/>
                  </a:lnTo>
                  <a:lnTo>
                    <a:pt x="68" y="270"/>
                  </a:lnTo>
                  <a:lnTo>
                    <a:pt x="56" y="294"/>
                  </a:lnTo>
                  <a:lnTo>
                    <a:pt x="68" y="318"/>
                  </a:lnTo>
                  <a:lnTo>
                    <a:pt x="91" y="338"/>
                  </a:lnTo>
                  <a:lnTo>
                    <a:pt x="103" y="338"/>
                  </a:lnTo>
                  <a:lnTo>
                    <a:pt x="91" y="294"/>
                  </a:lnTo>
                  <a:lnTo>
                    <a:pt x="103" y="250"/>
                  </a:lnTo>
                  <a:lnTo>
                    <a:pt x="123" y="226"/>
                  </a:lnTo>
                  <a:lnTo>
                    <a:pt x="147" y="215"/>
                  </a:lnTo>
                  <a:lnTo>
                    <a:pt x="179" y="203"/>
                  </a:lnTo>
                  <a:lnTo>
                    <a:pt x="191" y="191"/>
                  </a:lnTo>
                  <a:lnTo>
                    <a:pt x="191" y="171"/>
                  </a:lnTo>
                  <a:lnTo>
                    <a:pt x="203" y="135"/>
                  </a:lnTo>
                  <a:lnTo>
                    <a:pt x="203" y="115"/>
                  </a:lnTo>
                  <a:lnTo>
                    <a:pt x="215" y="91"/>
                  </a:lnTo>
                  <a:lnTo>
                    <a:pt x="227" y="79"/>
                  </a:lnTo>
                  <a:lnTo>
                    <a:pt x="239" y="79"/>
                  </a:lnTo>
                  <a:lnTo>
                    <a:pt x="247" y="67"/>
                  </a:lnTo>
                  <a:lnTo>
                    <a:pt x="239" y="67"/>
                  </a:lnTo>
                  <a:lnTo>
                    <a:pt x="215" y="55"/>
                  </a:lnTo>
                  <a:lnTo>
                    <a:pt x="179" y="47"/>
                  </a:lnTo>
                  <a:lnTo>
                    <a:pt x="159" y="36"/>
                  </a:lnTo>
                  <a:lnTo>
                    <a:pt x="147" y="55"/>
                  </a:lnTo>
                  <a:lnTo>
                    <a:pt x="147" y="36"/>
                  </a:lnTo>
                  <a:lnTo>
                    <a:pt x="123" y="24"/>
                  </a:lnTo>
                  <a:lnTo>
                    <a:pt x="111" y="1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8" name="Freeform 248">
              <a:extLst>
                <a:ext uri="{FF2B5EF4-FFF2-40B4-BE49-F238E27FC236}">
                  <a16:creationId xmlns:a16="http://schemas.microsoft.com/office/drawing/2014/main" id="{7BCE6627-4A40-4261-FA20-751586B71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048" y="2105062"/>
              <a:ext cx="554510" cy="603859"/>
            </a:xfrm>
            <a:custGeom>
              <a:avLst/>
              <a:gdLst>
                <a:gd name="T0" fmla="*/ 2147483647 w 179"/>
                <a:gd name="T1" fmla="*/ 2147483647 h 191"/>
                <a:gd name="T2" fmla="*/ 2147483647 w 179"/>
                <a:gd name="T3" fmla="*/ 2147483647 h 191"/>
                <a:gd name="T4" fmla="*/ 2147483647 w 179"/>
                <a:gd name="T5" fmla="*/ 2147483647 h 191"/>
                <a:gd name="T6" fmla="*/ 2147483647 w 179"/>
                <a:gd name="T7" fmla="*/ 2147483647 h 191"/>
                <a:gd name="T8" fmla="*/ 2147483647 w 179"/>
                <a:gd name="T9" fmla="*/ 2147483647 h 191"/>
                <a:gd name="T10" fmla="*/ 2147483647 w 179"/>
                <a:gd name="T11" fmla="*/ 2147483647 h 191"/>
                <a:gd name="T12" fmla="*/ 2147483647 w 179"/>
                <a:gd name="T13" fmla="*/ 2147483647 h 191"/>
                <a:gd name="T14" fmla="*/ 0 w 179"/>
                <a:gd name="T15" fmla="*/ 2147483647 h 191"/>
                <a:gd name="T16" fmla="*/ 0 w 179"/>
                <a:gd name="T17" fmla="*/ 2147483647 h 191"/>
                <a:gd name="T18" fmla="*/ 2147483647 w 179"/>
                <a:gd name="T19" fmla="*/ 2147483647 h 191"/>
                <a:gd name="T20" fmla="*/ 2147483647 w 179"/>
                <a:gd name="T21" fmla="*/ 2147483647 h 191"/>
                <a:gd name="T22" fmla="*/ 2147483647 w 179"/>
                <a:gd name="T23" fmla="*/ 2147483647 h 191"/>
                <a:gd name="T24" fmla="*/ 2147483647 w 179"/>
                <a:gd name="T25" fmla="*/ 2147483647 h 191"/>
                <a:gd name="T26" fmla="*/ 2147483647 w 179"/>
                <a:gd name="T27" fmla="*/ 0 h 191"/>
                <a:gd name="T28" fmla="*/ 2147483647 w 179"/>
                <a:gd name="T29" fmla="*/ 0 h 191"/>
                <a:gd name="T30" fmla="*/ 2147483647 w 179"/>
                <a:gd name="T31" fmla="*/ 2147483647 h 191"/>
                <a:gd name="T32" fmla="*/ 2147483647 w 179"/>
                <a:gd name="T33" fmla="*/ 2147483647 h 191"/>
                <a:gd name="T34" fmla="*/ 2147483647 w 179"/>
                <a:gd name="T35" fmla="*/ 2147483647 h 191"/>
                <a:gd name="T36" fmla="*/ 2147483647 w 179"/>
                <a:gd name="T37" fmla="*/ 2147483647 h 191"/>
                <a:gd name="T38" fmla="*/ 2147483647 w 179"/>
                <a:gd name="T39" fmla="*/ 2147483647 h 191"/>
                <a:gd name="T40" fmla="*/ 2147483647 w 179"/>
                <a:gd name="T41" fmla="*/ 2147483647 h 191"/>
                <a:gd name="T42" fmla="*/ 2147483647 w 179"/>
                <a:gd name="T43" fmla="*/ 2147483647 h 191"/>
                <a:gd name="T44" fmla="*/ 2147483647 w 179"/>
                <a:gd name="T45" fmla="*/ 2147483647 h 191"/>
                <a:gd name="T46" fmla="*/ 2147483647 w 179"/>
                <a:gd name="T47" fmla="*/ 2147483647 h 1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9"/>
                <a:gd name="T73" fmla="*/ 0 h 191"/>
                <a:gd name="T74" fmla="*/ 179 w 179"/>
                <a:gd name="T75" fmla="*/ 191 h 19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9" h="191">
                  <a:moveTo>
                    <a:pt x="135" y="191"/>
                  </a:moveTo>
                  <a:lnTo>
                    <a:pt x="112" y="191"/>
                  </a:lnTo>
                  <a:lnTo>
                    <a:pt x="88" y="167"/>
                  </a:lnTo>
                  <a:lnTo>
                    <a:pt x="76" y="135"/>
                  </a:lnTo>
                  <a:lnTo>
                    <a:pt x="56" y="99"/>
                  </a:lnTo>
                  <a:lnTo>
                    <a:pt x="32" y="91"/>
                  </a:lnTo>
                  <a:lnTo>
                    <a:pt x="20" y="91"/>
                  </a:lnTo>
                  <a:lnTo>
                    <a:pt x="0" y="79"/>
                  </a:lnTo>
                  <a:lnTo>
                    <a:pt x="0" y="55"/>
                  </a:lnTo>
                  <a:lnTo>
                    <a:pt x="32" y="67"/>
                  </a:lnTo>
                  <a:lnTo>
                    <a:pt x="68" y="67"/>
                  </a:lnTo>
                  <a:lnTo>
                    <a:pt x="100" y="43"/>
                  </a:lnTo>
                  <a:lnTo>
                    <a:pt x="124" y="12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43" y="32"/>
                  </a:lnTo>
                  <a:lnTo>
                    <a:pt x="155" y="67"/>
                  </a:lnTo>
                  <a:lnTo>
                    <a:pt x="167" y="91"/>
                  </a:lnTo>
                  <a:lnTo>
                    <a:pt x="179" y="99"/>
                  </a:lnTo>
                  <a:lnTo>
                    <a:pt x="179" y="111"/>
                  </a:lnTo>
                  <a:lnTo>
                    <a:pt x="167" y="123"/>
                  </a:lnTo>
                  <a:lnTo>
                    <a:pt x="143" y="147"/>
                  </a:lnTo>
                  <a:lnTo>
                    <a:pt x="135" y="179"/>
                  </a:lnTo>
                  <a:lnTo>
                    <a:pt x="135" y="1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9" name="Freeform 252">
              <a:extLst>
                <a:ext uri="{FF2B5EF4-FFF2-40B4-BE49-F238E27FC236}">
                  <a16:creationId xmlns:a16="http://schemas.microsoft.com/office/drawing/2014/main" id="{BAD7A049-C769-3C7F-CF9C-BB1C44EA8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136" y="2438537"/>
              <a:ext cx="96343" cy="23980"/>
            </a:xfrm>
            <a:custGeom>
              <a:avLst/>
              <a:gdLst>
                <a:gd name="T0" fmla="*/ 0 w 32"/>
                <a:gd name="T1" fmla="*/ 2147483647 h 8"/>
                <a:gd name="T2" fmla="*/ 2147483647 w 32"/>
                <a:gd name="T3" fmla="*/ 0 h 8"/>
                <a:gd name="T4" fmla="*/ 2147483647 w 32"/>
                <a:gd name="T5" fmla="*/ 0 h 8"/>
                <a:gd name="T6" fmla="*/ 2147483647 w 32"/>
                <a:gd name="T7" fmla="*/ 2147483647 h 8"/>
                <a:gd name="T8" fmla="*/ 0 w 3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8"/>
                <a:gd name="T17" fmla="*/ 32 w 3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8">
                  <a:moveTo>
                    <a:pt x="0" y="8"/>
                  </a:moveTo>
                  <a:lnTo>
                    <a:pt x="8" y="0"/>
                  </a:lnTo>
                  <a:lnTo>
                    <a:pt x="20" y="0"/>
                  </a:lnTo>
                  <a:lnTo>
                    <a:pt x="32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34" name="Freeform 247">
              <a:extLst>
                <a:ext uri="{FF2B5EF4-FFF2-40B4-BE49-F238E27FC236}">
                  <a16:creationId xmlns:a16="http://schemas.microsoft.com/office/drawing/2014/main" id="{31BF5D77-151F-7921-5297-FD7949597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252" y="2237232"/>
              <a:ext cx="1462284" cy="1425714"/>
            </a:xfrm>
            <a:custGeom>
              <a:avLst/>
              <a:gdLst>
                <a:gd name="T0" fmla="*/ 0 w 473"/>
                <a:gd name="T1" fmla="*/ 2147483647 h 450"/>
                <a:gd name="T2" fmla="*/ 2147483647 w 473"/>
                <a:gd name="T3" fmla="*/ 2147483647 h 450"/>
                <a:gd name="T4" fmla="*/ 2147483647 w 473"/>
                <a:gd name="T5" fmla="*/ 2147483647 h 450"/>
                <a:gd name="T6" fmla="*/ 2147483647 w 473"/>
                <a:gd name="T7" fmla="*/ 2147483647 h 450"/>
                <a:gd name="T8" fmla="*/ 2147483647 w 473"/>
                <a:gd name="T9" fmla="*/ 2147483647 h 450"/>
                <a:gd name="T10" fmla="*/ 2147483647 w 473"/>
                <a:gd name="T11" fmla="*/ 2147483647 h 450"/>
                <a:gd name="T12" fmla="*/ 2147483647 w 473"/>
                <a:gd name="T13" fmla="*/ 2147483647 h 450"/>
                <a:gd name="T14" fmla="*/ 2147483647 w 473"/>
                <a:gd name="T15" fmla="*/ 2147483647 h 450"/>
                <a:gd name="T16" fmla="*/ 2147483647 w 473"/>
                <a:gd name="T17" fmla="*/ 2147483647 h 450"/>
                <a:gd name="T18" fmla="*/ 2147483647 w 473"/>
                <a:gd name="T19" fmla="*/ 2147483647 h 450"/>
                <a:gd name="T20" fmla="*/ 2147483647 w 473"/>
                <a:gd name="T21" fmla="*/ 2147483647 h 450"/>
                <a:gd name="T22" fmla="*/ 2147483647 w 473"/>
                <a:gd name="T23" fmla="*/ 2147483647 h 450"/>
                <a:gd name="T24" fmla="*/ 2147483647 w 473"/>
                <a:gd name="T25" fmla="*/ 2147483647 h 450"/>
                <a:gd name="T26" fmla="*/ 2147483647 w 473"/>
                <a:gd name="T27" fmla="*/ 2147483647 h 450"/>
                <a:gd name="T28" fmla="*/ 2147483647 w 473"/>
                <a:gd name="T29" fmla="*/ 2147483647 h 450"/>
                <a:gd name="T30" fmla="*/ 2147483647 w 473"/>
                <a:gd name="T31" fmla="*/ 2147483647 h 450"/>
                <a:gd name="T32" fmla="*/ 2147483647 w 473"/>
                <a:gd name="T33" fmla="*/ 2147483647 h 450"/>
                <a:gd name="T34" fmla="*/ 2147483647 w 473"/>
                <a:gd name="T35" fmla="*/ 2147483647 h 450"/>
                <a:gd name="T36" fmla="*/ 2147483647 w 473"/>
                <a:gd name="T37" fmla="*/ 2147483647 h 450"/>
                <a:gd name="T38" fmla="*/ 2147483647 w 473"/>
                <a:gd name="T39" fmla="*/ 2147483647 h 450"/>
                <a:gd name="T40" fmla="*/ 2147483647 w 473"/>
                <a:gd name="T41" fmla="*/ 2147483647 h 450"/>
                <a:gd name="T42" fmla="*/ 2147483647 w 473"/>
                <a:gd name="T43" fmla="*/ 2147483647 h 450"/>
                <a:gd name="T44" fmla="*/ 2147483647 w 473"/>
                <a:gd name="T45" fmla="*/ 2147483647 h 450"/>
                <a:gd name="T46" fmla="*/ 2147483647 w 473"/>
                <a:gd name="T47" fmla="*/ 2147483647 h 450"/>
                <a:gd name="T48" fmla="*/ 2147483647 w 473"/>
                <a:gd name="T49" fmla="*/ 2147483647 h 450"/>
                <a:gd name="T50" fmla="*/ 2147483647 w 473"/>
                <a:gd name="T51" fmla="*/ 2147483647 h 450"/>
                <a:gd name="T52" fmla="*/ 2147483647 w 473"/>
                <a:gd name="T53" fmla="*/ 2147483647 h 450"/>
                <a:gd name="T54" fmla="*/ 2147483647 w 473"/>
                <a:gd name="T55" fmla="*/ 2147483647 h 450"/>
                <a:gd name="T56" fmla="*/ 2147483647 w 473"/>
                <a:gd name="T57" fmla="*/ 2147483647 h 450"/>
                <a:gd name="T58" fmla="*/ 2147483647 w 473"/>
                <a:gd name="T59" fmla="*/ 2147483647 h 450"/>
                <a:gd name="T60" fmla="*/ 2147483647 w 473"/>
                <a:gd name="T61" fmla="*/ 2147483647 h 450"/>
                <a:gd name="T62" fmla="*/ 2147483647 w 473"/>
                <a:gd name="T63" fmla="*/ 2147483647 h 450"/>
                <a:gd name="T64" fmla="*/ 2147483647 w 473"/>
                <a:gd name="T65" fmla="*/ 2147483647 h 450"/>
                <a:gd name="T66" fmla="*/ 2147483647 w 473"/>
                <a:gd name="T67" fmla="*/ 2147483647 h 450"/>
                <a:gd name="T68" fmla="*/ 2147483647 w 473"/>
                <a:gd name="T69" fmla="*/ 2147483647 h 450"/>
                <a:gd name="T70" fmla="*/ 2147483647 w 473"/>
                <a:gd name="T71" fmla="*/ 2147483647 h 450"/>
                <a:gd name="T72" fmla="*/ 2147483647 w 473"/>
                <a:gd name="T73" fmla="*/ 2147483647 h 450"/>
                <a:gd name="T74" fmla="*/ 2147483647 w 473"/>
                <a:gd name="T75" fmla="*/ 2147483647 h 450"/>
                <a:gd name="T76" fmla="*/ 2147483647 w 473"/>
                <a:gd name="T77" fmla="*/ 2147483647 h 450"/>
                <a:gd name="T78" fmla="*/ 2147483647 w 473"/>
                <a:gd name="T79" fmla="*/ 2147483647 h 450"/>
                <a:gd name="T80" fmla="*/ 2147483647 w 473"/>
                <a:gd name="T81" fmla="*/ 2147483647 h 450"/>
                <a:gd name="T82" fmla="*/ 2147483647 w 473"/>
                <a:gd name="T83" fmla="*/ 2147483647 h 450"/>
                <a:gd name="T84" fmla="*/ 2147483647 w 473"/>
                <a:gd name="T85" fmla="*/ 2147483647 h 450"/>
                <a:gd name="T86" fmla="*/ 2147483647 w 473"/>
                <a:gd name="T87" fmla="*/ 2147483647 h 450"/>
                <a:gd name="T88" fmla="*/ 2147483647 w 473"/>
                <a:gd name="T89" fmla="*/ 2147483647 h 450"/>
                <a:gd name="T90" fmla="*/ 2147483647 w 473"/>
                <a:gd name="T91" fmla="*/ 0 h 450"/>
                <a:gd name="T92" fmla="*/ 2147483647 w 473"/>
                <a:gd name="T93" fmla="*/ 0 h 450"/>
                <a:gd name="T94" fmla="*/ 2147483647 w 473"/>
                <a:gd name="T95" fmla="*/ 2147483647 h 450"/>
                <a:gd name="T96" fmla="*/ 2147483647 w 473"/>
                <a:gd name="T97" fmla="*/ 2147483647 h 450"/>
                <a:gd name="T98" fmla="*/ 2147483647 w 473"/>
                <a:gd name="T99" fmla="*/ 2147483647 h 450"/>
                <a:gd name="T100" fmla="*/ 2147483647 w 473"/>
                <a:gd name="T101" fmla="*/ 2147483647 h 450"/>
                <a:gd name="T102" fmla="*/ 2147483647 w 473"/>
                <a:gd name="T103" fmla="*/ 2147483647 h 450"/>
                <a:gd name="T104" fmla="*/ 2147483647 w 473"/>
                <a:gd name="T105" fmla="*/ 2147483647 h 450"/>
                <a:gd name="T106" fmla="*/ 0 w 473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73"/>
                <a:gd name="T163" fmla="*/ 0 h 450"/>
                <a:gd name="T164" fmla="*/ 473 w 473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73" h="450">
                  <a:moveTo>
                    <a:pt x="0" y="44"/>
                  </a:moveTo>
                  <a:lnTo>
                    <a:pt x="12" y="80"/>
                  </a:lnTo>
                  <a:lnTo>
                    <a:pt x="12" y="104"/>
                  </a:lnTo>
                  <a:lnTo>
                    <a:pt x="32" y="148"/>
                  </a:lnTo>
                  <a:lnTo>
                    <a:pt x="44" y="160"/>
                  </a:lnTo>
                  <a:lnTo>
                    <a:pt x="68" y="160"/>
                  </a:lnTo>
                  <a:lnTo>
                    <a:pt x="92" y="171"/>
                  </a:lnTo>
                  <a:lnTo>
                    <a:pt x="92" y="191"/>
                  </a:lnTo>
                  <a:lnTo>
                    <a:pt x="100" y="203"/>
                  </a:lnTo>
                  <a:lnTo>
                    <a:pt x="56" y="327"/>
                  </a:lnTo>
                  <a:lnTo>
                    <a:pt x="56" y="362"/>
                  </a:lnTo>
                  <a:lnTo>
                    <a:pt x="80" y="394"/>
                  </a:lnTo>
                  <a:lnTo>
                    <a:pt x="92" y="418"/>
                  </a:lnTo>
                  <a:lnTo>
                    <a:pt x="100" y="430"/>
                  </a:lnTo>
                  <a:lnTo>
                    <a:pt x="123" y="442"/>
                  </a:lnTo>
                  <a:lnTo>
                    <a:pt x="326" y="450"/>
                  </a:lnTo>
                  <a:lnTo>
                    <a:pt x="350" y="418"/>
                  </a:lnTo>
                  <a:lnTo>
                    <a:pt x="362" y="394"/>
                  </a:lnTo>
                  <a:lnTo>
                    <a:pt x="362" y="362"/>
                  </a:lnTo>
                  <a:lnTo>
                    <a:pt x="370" y="339"/>
                  </a:lnTo>
                  <a:lnTo>
                    <a:pt x="406" y="307"/>
                  </a:lnTo>
                  <a:lnTo>
                    <a:pt x="406" y="295"/>
                  </a:lnTo>
                  <a:lnTo>
                    <a:pt x="394" y="283"/>
                  </a:lnTo>
                  <a:lnTo>
                    <a:pt x="406" y="271"/>
                  </a:lnTo>
                  <a:lnTo>
                    <a:pt x="430" y="259"/>
                  </a:lnTo>
                  <a:lnTo>
                    <a:pt x="450" y="239"/>
                  </a:lnTo>
                  <a:lnTo>
                    <a:pt x="462" y="203"/>
                  </a:lnTo>
                  <a:lnTo>
                    <a:pt x="473" y="160"/>
                  </a:lnTo>
                  <a:lnTo>
                    <a:pt x="473" y="124"/>
                  </a:lnTo>
                  <a:lnTo>
                    <a:pt x="462" y="112"/>
                  </a:lnTo>
                  <a:lnTo>
                    <a:pt x="418" y="104"/>
                  </a:lnTo>
                  <a:lnTo>
                    <a:pt x="406" y="124"/>
                  </a:lnTo>
                  <a:lnTo>
                    <a:pt x="382" y="148"/>
                  </a:lnTo>
                  <a:lnTo>
                    <a:pt x="370" y="171"/>
                  </a:lnTo>
                  <a:lnTo>
                    <a:pt x="362" y="203"/>
                  </a:lnTo>
                  <a:lnTo>
                    <a:pt x="362" y="171"/>
                  </a:lnTo>
                  <a:lnTo>
                    <a:pt x="314" y="160"/>
                  </a:lnTo>
                  <a:lnTo>
                    <a:pt x="294" y="136"/>
                  </a:lnTo>
                  <a:lnTo>
                    <a:pt x="271" y="136"/>
                  </a:lnTo>
                  <a:lnTo>
                    <a:pt x="247" y="112"/>
                  </a:lnTo>
                  <a:lnTo>
                    <a:pt x="235" y="80"/>
                  </a:lnTo>
                  <a:lnTo>
                    <a:pt x="215" y="44"/>
                  </a:lnTo>
                  <a:lnTo>
                    <a:pt x="191" y="36"/>
                  </a:lnTo>
                  <a:lnTo>
                    <a:pt x="179" y="36"/>
                  </a:lnTo>
                  <a:lnTo>
                    <a:pt x="159" y="24"/>
                  </a:lnTo>
                  <a:lnTo>
                    <a:pt x="159" y="0"/>
                  </a:lnTo>
                  <a:lnTo>
                    <a:pt x="123" y="0"/>
                  </a:lnTo>
                  <a:lnTo>
                    <a:pt x="112" y="12"/>
                  </a:lnTo>
                  <a:lnTo>
                    <a:pt x="123" y="12"/>
                  </a:lnTo>
                  <a:lnTo>
                    <a:pt x="112" y="24"/>
                  </a:lnTo>
                  <a:lnTo>
                    <a:pt x="80" y="24"/>
                  </a:lnTo>
                  <a:lnTo>
                    <a:pt x="44" y="36"/>
                  </a:lnTo>
                  <a:lnTo>
                    <a:pt x="12" y="44"/>
                  </a:lnTo>
                  <a:lnTo>
                    <a:pt x="0" y="44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65ED57FC-4FEE-DD70-1549-330ED3DED1BC}"/>
              </a:ext>
            </a:extLst>
          </p:cNvPr>
          <p:cNvSpPr txBox="1">
            <a:spLocks/>
          </p:cNvSpPr>
          <p:nvPr/>
        </p:nvSpPr>
        <p:spPr>
          <a:xfrm>
            <a:off x="4936134" y="877896"/>
            <a:ext cx="3655372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err="1">
                <a:solidFill>
                  <a:srgbClr val="ECEFF2"/>
                </a:solidFill>
                <a:latin typeface="Arial"/>
                <a:ea typeface="Roboto"/>
                <a:cs typeface="Arial"/>
              </a:rPr>
              <a:t>Nossos</a:t>
            </a:r>
            <a:r>
              <a:rPr lang="en-US" sz="2400" b="1">
                <a:solidFill>
                  <a:srgbClr val="ECEFF2"/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2400" b="1" err="1">
                <a:solidFill>
                  <a:srgbClr val="ECEFF2"/>
                </a:solidFill>
                <a:latin typeface="Arial"/>
                <a:ea typeface="Roboto"/>
                <a:cs typeface="Arial"/>
              </a:rPr>
              <a:t>Projetos</a:t>
            </a:r>
            <a:endParaRPr lang="en-US" err="1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2A47C731-427F-33F1-F64D-25444859AFFF}"/>
              </a:ext>
            </a:extLst>
          </p:cNvPr>
          <p:cNvSpPr txBox="1">
            <a:spLocks/>
          </p:cNvSpPr>
          <p:nvPr/>
        </p:nvSpPr>
        <p:spPr>
          <a:xfrm>
            <a:off x="4937283" y="1303056"/>
            <a:ext cx="3655372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Estamos comprometidos com um impacto positivo duradouro em nossas comunidades e no meio ambiente.</a:t>
            </a:r>
          </a:p>
        </p:txBody>
      </p: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1A72AC51-93D4-8BA0-22C3-A9EDDD1E98F9}"/>
              </a:ext>
            </a:extLst>
          </p:cNvPr>
          <p:cNvGrpSpPr/>
          <p:nvPr/>
        </p:nvGrpSpPr>
        <p:grpSpPr>
          <a:xfrm>
            <a:off x="379519" y="4695041"/>
            <a:ext cx="576970" cy="130357"/>
            <a:chOff x="461443" y="4682511"/>
            <a:chExt cx="576970" cy="130357"/>
          </a:xfrm>
          <a:solidFill>
            <a:schemeClr val="bg1"/>
          </a:solidFill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3EA22F4-CA73-CFC1-EAE3-BA3D28BB8D36}"/>
                </a:ext>
              </a:extLst>
            </p:cNvPr>
            <p:cNvSpPr/>
            <p:nvPr/>
          </p:nvSpPr>
          <p:spPr>
            <a:xfrm>
              <a:off x="670593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0011479-333B-BB26-1016-A64527D3B37D}"/>
                </a:ext>
              </a:extLst>
            </p:cNvPr>
            <p:cNvSpPr/>
            <p:nvPr/>
          </p:nvSpPr>
          <p:spPr>
            <a:xfrm>
              <a:off x="855500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EDE8CB6-B844-B725-0AAE-BA9862FE34E7}"/>
                </a:ext>
              </a:extLst>
            </p:cNvPr>
            <p:cNvSpPr/>
            <p:nvPr/>
          </p:nvSpPr>
          <p:spPr>
            <a:xfrm>
              <a:off x="766112" y="468251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EFC4315-3EEE-75BA-1D1A-6AB86B0350C6}"/>
                </a:ext>
              </a:extLst>
            </p:cNvPr>
            <p:cNvSpPr/>
            <p:nvPr/>
          </p:nvSpPr>
          <p:spPr>
            <a:xfrm>
              <a:off x="951489" y="468887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23514FE2-CB35-C747-CAFF-3AD279C5A203}"/>
                </a:ext>
              </a:extLst>
            </p:cNvPr>
            <p:cNvSpPr/>
            <p:nvPr/>
          </p:nvSpPr>
          <p:spPr>
            <a:xfrm>
              <a:off x="565444" y="468687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BAAF682D-EAE7-76D4-DEC9-A9DDD02BAE47}"/>
                </a:ext>
              </a:extLst>
            </p:cNvPr>
            <p:cNvSpPr/>
            <p:nvPr/>
          </p:nvSpPr>
          <p:spPr>
            <a:xfrm>
              <a:off x="461443" y="468455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</p:grpSp>
      <p:sp>
        <p:nvSpPr>
          <p:cNvPr id="35" name="Freeform 230">
            <a:extLst>
              <a:ext uri="{FF2B5EF4-FFF2-40B4-BE49-F238E27FC236}">
                <a16:creationId xmlns:a16="http://schemas.microsoft.com/office/drawing/2014/main" id="{C8F611CB-D656-0800-4CE9-0B82875F6B38}"/>
              </a:ext>
            </a:extLst>
          </p:cNvPr>
          <p:cNvSpPr>
            <a:spLocks/>
          </p:cNvSpPr>
          <p:nvPr/>
        </p:nvSpPr>
        <p:spPr bwMode="auto">
          <a:xfrm>
            <a:off x="3377563" y="3209587"/>
            <a:ext cx="425165" cy="239557"/>
          </a:xfrm>
          <a:custGeom>
            <a:avLst/>
            <a:gdLst>
              <a:gd name="T0" fmla="*/ 2147483647 w 159"/>
              <a:gd name="T1" fmla="*/ 2147483647 h 87"/>
              <a:gd name="T2" fmla="*/ 2147483647 w 159"/>
              <a:gd name="T3" fmla="*/ 2147483647 h 87"/>
              <a:gd name="T4" fmla="*/ 2147483647 w 159"/>
              <a:gd name="T5" fmla="*/ 2147483647 h 87"/>
              <a:gd name="T6" fmla="*/ 0 w 159"/>
              <a:gd name="T7" fmla="*/ 2147483647 h 87"/>
              <a:gd name="T8" fmla="*/ 2147483647 w 159"/>
              <a:gd name="T9" fmla="*/ 2147483647 h 87"/>
              <a:gd name="T10" fmla="*/ 2147483647 w 159"/>
              <a:gd name="T11" fmla="*/ 2147483647 h 87"/>
              <a:gd name="T12" fmla="*/ 2147483647 w 159"/>
              <a:gd name="T13" fmla="*/ 2147483647 h 87"/>
              <a:gd name="T14" fmla="*/ 2147483647 w 159"/>
              <a:gd name="T15" fmla="*/ 2147483647 h 87"/>
              <a:gd name="T16" fmla="*/ 2147483647 w 159"/>
              <a:gd name="T17" fmla="*/ 2147483647 h 87"/>
              <a:gd name="T18" fmla="*/ 2147483647 w 159"/>
              <a:gd name="T19" fmla="*/ 0 h 87"/>
              <a:gd name="T20" fmla="*/ 2147483647 w 159"/>
              <a:gd name="T21" fmla="*/ 2147483647 h 87"/>
              <a:gd name="T22" fmla="*/ 2147483647 w 159"/>
              <a:gd name="T23" fmla="*/ 2147483647 h 87"/>
              <a:gd name="T24" fmla="*/ 2147483647 w 159"/>
              <a:gd name="T25" fmla="*/ 2147483647 h 87"/>
              <a:gd name="T26" fmla="*/ 2147483647 w 159"/>
              <a:gd name="T27" fmla="*/ 2147483647 h 87"/>
              <a:gd name="T28" fmla="*/ 2147483647 w 159"/>
              <a:gd name="T29" fmla="*/ 2147483647 h 87"/>
              <a:gd name="T30" fmla="*/ 2147483647 w 159"/>
              <a:gd name="T31" fmla="*/ 2147483647 h 87"/>
              <a:gd name="T32" fmla="*/ 2147483647 w 159"/>
              <a:gd name="T33" fmla="*/ 2147483647 h 87"/>
              <a:gd name="T34" fmla="*/ 2147483647 w 159"/>
              <a:gd name="T35" fmla="*/ 2147483647 h 8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9"/>
              <a:gd name="T55" fmla="*/ 0 h 87"/>
              <a:gd name="T56" fmla="*/ 159 w 159"/>
              <a:gd name="T57" fmla="*/ 87 h 8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9" h="87">
                <a:moveTo>
                  <a:pt x="12" y="87"/>
                </a:moveTo>
                <a:lnTo>
                  <a:pt x="12" y="79"/>
                </a:lnTo>
                <a:lnTo>
                  <a:pt x="24" y="67"/>
                </a:lnTo>
                <a:lnTo>
                  <a:pt x="0" y="67"/>
                </a:lnTo>
                <a:lnTo>
                  <a:pt x="24" y="55"/>
                </a:lnTo>
                <a:lnTo>
                  <a:pt x="48" y="43"/>
                </a:lnTo>
                <a:lnTo>
                  <a:pt x="68" y="43"/>
                </a:lnTo>
                <a:lnTo>
                  <a:pt x="92" y="32"/>
                </a:lnTo>
                <a:lnTo>
                  <a:pt x="104" y="12"/>
                </a:lnTo>
                <a:lnTo>
                  <a:pt x="116" y="0"/>
                </a:lnTo>
                <a:lnTo>
                  <a:pt x="124" y="20"/>
                </a:lnTo>
                <a:lnTo>
                  <a:pt x="159" y="20"/>
                </a:lnTo>
                <a:lnTo>
                  <a:pt x="147" y="32"/>
                </a:lnTo>
                <a:lnTo>
                  <a:pt x="147" y="43"/>
                </a:lnTo>
                <a:lnTo>
                  <a:pt x="124" y="55"/>
                </a:lnTo>
                <a:lnTo>
                  <a:pt x="116" y="79"/>
                </a:lnTo>
                <a:lnTo>
                  <a:pt x="56" y="79"/>
                </a:lnTo>
                <a:lnTo>
                  <a:pt x="12" y="87"/>
                </a:lnTo>
                <a:close/>
              </a:path>
            </a:pathLst>
          </a:custGeom>
          <a:gradFill>
            <a:gsLst>
              <a:gs pos="100000">
                <a:srgbClr val="AEC90B"/>
              </a:gs>
              <a:gs pos="0">
                <a:srgbClr val="00BDB4"/>
              </a:gs>
            </a:gsLst>
            <a:lin ang="16200000" scaled="0"/>
          </a:gradFill>
          <a:ln w="6350" cmpd="sng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39" name="Freeform 231">
            <a:extLst>
              <a:ext uri="{FF2B5EF4-FFF2-40B4-BE49-F238E27FC236}">
                <a16:creationId xmlns:a16="http://schemas.microsoft.com/office/drawing/2014/main" id="{F8841DE1-910D-D94B-D04B-3984E8B288DE}"/>
              </a:ext>
            </a:extLst>
          </p:cNvPr>
          <p:cNvSpPr>
            <a:spLocks/>
          </p:cNvSpPr>
          <p:nvPr/>
        </p:nvSpPr>
        <p:spPr bwMode="auto">
          <a:xfrm>
            <a:off x="3688117" y="2924398"/>
            <a:ext cx="234766" cy="338423"/>
          </a:xfrm>
          <a:custGeom>
            <a:avLst/>
            <a:gdLst>
              <a:gd name="T0" fmla="*/ 2147483647 w 87"/>
              <a:gd name="T1" fmla="*/ 2147483647 h 124"/>
              <a:gd name="T2" fmla="*/ 2147483647 w 87"/>
              <a:gd name="T3" fmla="*/ 2147483647 h 124"/>
              <a:gd name="T4" fmla="*/ 2147483647 w 87"/>
              <a:gd name="T5" fmla="*/ 2147483647 h 124"/>
              <a:gd name="T6" fmla="*/ 2147483647 w 87"/>
              <a:gd name="T7" fmla="*/ 2147483647 h 124"/>
              <a:gd name="T8" fmla="*/ 2147483647 w 87"/>
              <a:gd name="T9" fmla="*/ 0 h 124"/>
              <a:gd name="T10" fmla="*/ 2147483647 w 87"/>
              <a:gd name="T11" fmla="*/ 0 h 124"/>
              <a:gd name="T12" fmla="*/ 2147483647 w 87"/>
              <a:gd name="T13" fmla="*/ 2147483647 h 124"/>
              <a:gd name="T14" fmla="*/ 2147483647 w 87"/>
              <a:gd name="T15" fmla="*/ 2147483647 h 124"/>
              <a:gd name="T16" fmla="*/ 2147483647 w 87"/>
              <a:gd name="T17" fmla="*/ 2147483647 h 124"/>
              <a:gd name="T18" fmla="*/ 2147483647 w 87"/>
              <a:gd name="T19" fmla="*/ 2147483647 h 124"/>
              <a:gd name="T20" fmla="*/ 2147483647 w 87"/>
              <a:gd name="T21" fmla="*/ 2147483647 h 124"/>
              <a:gd name="T22" fmla="*/ 0 w 87"/>
              <a:gd name="T23" fmla="*/ 2147483647 h 124"/>
              <a:gd name="T24" fmla="*/ 2147483647 w 87"/>
              <a:gd name="T25" fmla="*/ 2147483647 h 124"/>
              <a:gd name="T26" fmla="*/ 2147483647 w 87"/>
              <a:gd name="T27" fmla="*/ 2147483647 h 12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87"/>
              <a:gd name="T43" fmla="*/ 0 h 124"/>
              <a:gd name="T44" fmla="*/ 87 w 87"/>
              <a:gd name="T45" fmla="*/ 124 h 12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87" h="124">
                <a:moveTo>
                  <a:pt x="43" y="124"/>
                </a:moveTo>
                <a:lnTo>
                  <a:pt x="67" y="80"/>
                </a:lnTo>
                <a:lnTo>
                  <a:pt x="75" y="36"/>
                </a:lnTo>
                <a:lnTo>
                  <a:pt x="87" y="12"/>
                </a:lnTo>
                <a:lnTo>
                  <a:pt x="75" y="0"/>
                </a:lnTo>
                <a:lnTo>
                  <a:pt x="55" y="0"/>
                </a:lnTo>
                <a:lnTo>
                  <a:pt x="43" y="12"/>
                </a:lnTo>
                <a:lnTo>
                  <a:pt x="43" y="24"/>
                </a:lnTo>
                <a:lnTo>
                  <a:pt x="31" y="48"/>
                </a:lnTo>
                <a:lnTo>
                  <a:pt x="31" y="56"/>
                </a:lnTo>
                <a:lnTo>
                  <a:pt x="8" y="80"/>
                </a:lnTo>
                <a:lnTo>
                  <a:pt x="0" y="104"/>
                </a:lnTo>
                <a:lnTo>
                  <a:pt x="8" y="124"/>
                </a:lnTo>
                <a:lnTo>
                  <a:pt x="43" y="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 cmpd="sng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1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1">
            <a:extLst>
              <a:ext uri="{FF2B5EF4-FFF2-40B4-BE49-F238E27FC236}">
                <a16:creationId xmlns:a16="http://schemas.microsoft.com/office/drawing/2014/main" id="{A189EFA3-8A70-094F-2432-0475F731FFAC}"/>
              </a:ext>
            </a:extLst>
          </p:cNvPr>
          <p:cNvSpPr/>
          <p:nvPr/>
        </p:nvSpPr>
        <p:spPr>
          <a:xfrm>
            <a:off x="0" y="0"/>
            <a:ext cx="4568447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675" dist="38100" dir="10800000" algn="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pt-BR" sz="10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562C3945-6591-7ACF-9518-071C8A11CF08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459" b="37709"/>
          <a:stretch/>
        </p:blipFill>
        <p:spPr>
          <a:xfrm rot="10800000" flipV="1">
            <a:off x="2601" y="0"/>
            <a:ext cx="4564460" cy="5143290"/>
          </a:xfrm>
          <a:prstGeom prst="rect">
            <a:avLst/>
          </a:prstGeom>
        </p:spPr>
      </p:pic>
      <p:sp>
        <p:nvSpPr>
          <p:cNvPr id="42" name="Retângulo 1">
            <a:extLst>
              <a:ext uri="{FF2B5EF4-FFF2-40B4-BE49-F238E27FC236}">
                <a16:creationId xmlns:a16="http://schemas.microsoft.com/office/drawing/2014/main" id="{9F9A4ED3-8FC3-D752-E0ED-655C33AF2EDA}"/>
              </a:ext>
            </a:extLst>
          </p:cNvPr>
          <p:cNvSpPr/>
          <p:nvPr/>
        </p:nvSpPr>
        <p:spPr>
          <a:xfrm>
            <a:off x="4575553" y="0"/>
            <a:ext cx="4568447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675" dist="38100" dir="10800000" algn="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pt-BR" sz="10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Google Shape;350;p30">
            <a:extLst>
              <a:ext uri="{FF2B5EF4-FFF2-40B4-BE49-F238E27FC236}">
                <a16:creationId xmlns:a16="http://schemas.microsoft.com/office/drawing/2014/main" id="{E2581B09-1773-5001-9A61-DB6E8E32C269}"/>
              </a:ext>
            </a:extLst>
          </p:cNvPr>
          <p:cNvSpPr txBox="1"/>
          <p:nvPr/>
        </p:nvSpPr>
        <p:spPr>
          <a:xfrm>
            <a:off x="4883948" y="835286"/>
            <a:ext cx="3181124" cy="43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2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Ubuntu Light"/>
                <a:cs typeface="Arial" panose="020B0604020202020204" pitchFamily="34" charset="0"/>
                <a:sym typeface="Ubuntu Light"/>
              </a:rPr>
              <a:t>EM DESENVOLVIMENTO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Ubuntu Light"/>
              <a:cs typeface="Arial" panose="020B0604020202020204" pitchFamily="34" charset="0"/>
              <a:sym typeface="Ubuntu Light"/>
            </a:endParaRPr>
          </a:p>
        </p:txBody>
      </p: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68F151BA-AA26-C0FE-8C98-55DDD7241DEB}"/>
              </a:ext>
            </a:extLst>
          </p:cNvPr>
          <p:cNvSpPr txBox="1"/>
          <p:nvPr/>
        </p:nvSpPr>
        <p:spPr>
          <a:xfrm>
            <a:off x="4883948" y="379438"/>
            <a:ext cx="1877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3200" b="1" kern="1200">
                <a:solidFill>
                  <a:srgbClr val="B7CF2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2,9GW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F6F11C0-7AA6-3B75-A2F5-349415AA9390}"/>
              </a:ext>
            </a:extLst>
          </p:cNvPr>
          <p:cNvSpPr/>
          <p:nvPr/>
        </p:nvSpPr>
        <p:spPr>
          <a:xfrm>
            <a:off x="4953717" y="1553938"/>
            <a:ext cx="510357" cy="282194"/>
          </a:xfrm>
          <a:prstGeom prst="roundRect">
            <a:avLst>
              <a:gd name="adj" fmla="val 50000"/>
            </a:avLst>
          </a:prstGeom>
          <a:solidFill>
            <a:srgbClr val="748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Carlito bold" panose="020B0604020202020204" charset="0"/>
              <a:cs typeface="Carlito bold" panose="020B0604020202020204" charset="0"/>
            </a:endParaRPr>
          </a:p>
        </p:txBody>
      </p:sp>
      <p:pic>
        <p:nvPicPr>
          <p:cNvPr id="62" name="Gráfico 61">
            <a:extLst>
              <a:ext uri="{FF2B5EF4-FFF2-40B4-BE49-F238E27FC236}">
                <a16:creationId xmlns:a16="http://schemas.microsoft.com/office/drawing/2014/main" id="{E9D43D37-1419-61E1-4CCE-38794EE1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115" t="2410" r="12560" b="22985"/>
          <a:stretch/>
        </p:blipFill>
        <p:spPr>
          <a:xfrm>
            <a:off x="5123608" y="1595708"/>
            <a:ext cx="168675" cy="169308"/>
          </a:xfrm>
          <a:prstGeom prst="rect">
            <a:avLst/>
          </a:prstGeom>
        </p:spPr>
      </p:pic>
      <p:sp>
        <p:nvSpPr>
          <p:cNvPr id="86" name="Retângulo: Cantos Arredondados 85">
            <a:extLst>
              <a:ext uri="{FF2B5EF4-FFF2-40B4-BE49-F238E27FC236}">
                <a16:creationId xmlns:a16="http://schemas.microsoft.com/office/drawing/2014/main" id="{73A65A88-EF18-6F97-85F6-16D15D97455C}"/>
              </a:ext>
            </a:extLst>
          </p:cNvPr>
          <p:cNvSpPr/>
          <p:nvPr/>
        </p:nvSpPr>
        <p:spPr>
          <a:xfrm>
            <a:off x="4951863" y="2896431"/>
            <a:ext cx="510357" cy="282194"/>
          </a:xfrm>
          <a:prstGeom prst="roundRect">
            <a:avLst>
              <a:gd name="adj" fmla="val 50000"/>
            </a:avLst>
          </a:prstGeom>
          <a:solidFill>
            <a:srgbClr val="748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Carlito bold" panose="020B0604020202020204" charset="0"/>
              <a:cs typeface="Carlito bold" panose="020B0604020202020204" charset="0"/>
            </a:endParaRPr>
          </a:p>
        </p:txBody>
      </p:sp>
      <p:pic>
        <p:nvPicPr>
          <p:cNvPr id="87" name="Gráfico 86">
            <a:extLst>
              <a:ext uri="{FF2B5EF4-FFF2-40B4-BE49-F238E27FC236}">
                <a16:creationId xmlns:a16="http://schemas.microsoft.com/office/drawing/2014/main" id="{67162F0F-4033-280B-AE8B-FE124DC46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0363"/>
          <a:stretch/>
        </p:blipFill>
        <p:spPr>
          <a:xfrm>
            <a:off x="5099471" y="2951556"/>
            <a:ext cx="198915" cy="158410"/>
          </a:xfrm>
          <a:prstGeom prst="rect">
            <a:avLst/>
          </a:prstGeom>
        </p:spPr>
      </p:pic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D2FEAFD7-861F-2C62-0F94-E96A00FE91E5}"/>
              </a:ext>
            </a:extLst>
          </p:cNvPr>
          <p:cNvSpPr/>
          <p:nvPr/>
        </p:nvSpPr>
        <p:spPr>
          <a:xfrm>
            <a:off x="6800568" y="1553938"/>
            <a:ext cx="510357" cy="282194"/>
          </a:xfrm>
          <a:prstGeom prst="roundRect">
            <a:avLst>
              <a:gd name="adj" fmla="val 50000"/>
            </a:avLst>
          </a:prstGeom>
          <a:solidFill>
            <a:srgbClr val="748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Gráfico 91">
            <a:extLst>
              <a:ext uri="{FF2B5EF4-FFF2-40B4-BE49-F238E27FC236}">
                <a16:creationId xmlns:a16="http://schemas.microsoft.com/office/drawing/2014/main" id="{DEB088CE-69AB-3EC9-E785-CD431C0B51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925" r="10641" b="28060"/>
          <a:stretch/>
        </p:blipFill>
        <p:spPr>
          <a:xfrm>
            <a:off x="6971444" y="1589329"/>
            <a:ext cx="207305" cy="190141"/>
          </a:xfrm>
          <a:prstGeom prst="rect">
            <a:avLst/>
          </a:prstGeom>
        </p:spPr>
      </p:pic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D1EC8AD5-DFFD-83F9-EE6B-323311669AAF}"/>
              </a:ext>
            </a:extLst>
          </p:cNvPr>
          <p:cNvSpPr/>
          <p:nvPr/>
        </p:nvSpPr>
        <p:spPr>
          <a:xfrm>
            <a:off x="7240958" y="1586429"/>
            <a:ext cx="1174113" cy="204863"/>
          </a:xfrm>
          <a:prstGeom prst="roundRect">
            <a:avLst>
              <a:gd name="adj" fmla="val 50000"/>
            </a:avLst>
          </a:prstGeom>
          <a:solidFill>
            <a:srgbClr val="B7C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>
                <a:latin typeface="Arial" panose="020B0604020202020204" pitchFamily="34" charset="0"/>
                <a:cs typeface="Arial" panose="020B0604020202020204" pitchFamily="34" charset="0"/>
              </a:rPr>
              <a:t>UFV FLUTUANTE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66EF126-E6B8-927D-CA2C-81AF3FB6CF87}"/>
              </a:ext>
            </a:extLst>
          </p:cNvPr>
          <p:cNvSpPr/>
          <p:nvPr/>
        </p:nvSpPr>
        <p:spPr>
          <a:xfrm>
            <a:off x="5380770" y="1594582"/>
            <a:ext cx="1174113" cy="204863"/>
          </a:xfrm>
          <a:prstGeom prst="roundRect">
            <a:avLst>
              <a:gd name="adj" fmla="val 50000"/>
            </a:avLst>
          </a:prstGeom>
          <a:solidFill>
            <a:srgbClr val="B7C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>
                <a:latin typeface="Arial" panose="020B0604020202020204" pitchFamily="34" charset="0"/>
                <a:cs typeface="Arial" panose="020B0604020202020204" pitchFamily="34" charset="0"/>
              </a:rPr>
              <a:t>UFV SOLO</a:t>
            </a:r>
          </a:p>
        </p:txBody>
      </p: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9749CC5E-061A-B67C-42BC-D260CF86F319}"/>
              </a:ext>
            </a:extLst>
          </p:cNvPr>
          <p:cNvSpPr/>
          <p:nvPr/>
        </p:nvSpPr>
        <p:spPr>
          <a:xfrm>
            <a:off x="5378923" y="2941517"/>
            <a:ext cx="1174113" cy="204863"/>
          </a:xfrm>
          <a:prstGeom prst="roundRect">
            <a:avLst>
              <a:gd name="adj" fmla="val 50000"/>
            </a:avLst>
          </a:prstGeom>
          <a:solidFill>
            <a:srgbClr val="B7C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>
                <a:latin typeface="Arial" panose="020B0604020202020204" pitchFamily="34" charset="0"/>
                <a:cs typeface="Arial" panose="020B0604020202020204" pitchFamily="34" charset="0"/>
              </a:rPr>
              <a:t>BIOGÁS</a:t>
            </a:r>
          </a:p>
        </p:txBody>
      </p:sp>
      <p:sp>
        <p:nvSpPr>
          <p:cNvPr id="97" name="Retângulo: Cantos Arredondados 96">
            <a:extLst>
              <a:ext uri="{FF2B5EF4-FFF2-40B4-BE49-F238E27FC236}">
                <a16:creationId xmlns:a16="http://schemas.microsoft.com/office/drawing/2014/main" id="{512BC5FE-5E09-DF14-450B-723DB9B6371C}"/>
              </a:ext>
            </a:extLst>
          </p:cNvPr>
          <p:cNvSpPr/>
          <p:nvPr/>
        </p:nvSpPr>
        <p:spPr>
          <a:xfrm>
            <a:off x="4951863" y="4093676"/>
            <a:ext cx="510357" cy="282194"/>
          </a:xfrm>
          <a:prstGeom prst="roundRect">
            <a:avLst>
              <a:gd name="adj" fmla="val 50000"/>
            </a:avLst>
          </a:prstGeom>
          <a:solidFill>
            <a:srgbClr val="748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Carlito bold" panose="020B0604020202020204" charset="0"/>
              <a:cs typeface="Carlito bold" panose="020B0604020202020204" charset="0"/>
            </a:endParaRPr>
          </a:p>
        </p:txBody>
      </p:sp>
      <p:sp>
        <p:nvSpPr>
          <p:cNvPr id="96" name="Retângulo: Cantos Arredondados 95">
            <a:extLst>
              <a:ext uri="{FF2B5EF4-FFF2-40B4-BE49-F238E27FC236}">
                <a16:creationId xmlns:a16="http://schemas.microsoft.com/office/drawing/2014/main" id="{4E845A57-F2C2-39D2-8CA1-DD462200FECA}"/>
              </a:ext>
            </a:extLst>
          </p:cNvPr>
          <p:cNvSpPr/>
          <p:nvPr/>
        </p:nvSpPr>
        <p:spPr>
          <a:xfrm>
            <a:off x="5386353" y="4133468"/>
            <a:ext cx="1174113" cy="204863"/>
          </a:xfrm>
          <a:prstGeom prst="roundRect">
            <a:avLst>
              <a:gd name="adj" fmla="val 50000"/>
            </a:avLst>
          </a:prstGeom>
          <a:solidFill>
            <a:srgbClr val="B7C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>
                <a:latin typeface="Arial" panose="020B0604020202020204" pitchFamily="34" charset="0"/>
                <a:cs typeface="Arial" panose="020B0604020202020204" pitchFamily="34" charset="0"/>
              </a:rPr>
              <a:t>BIOMASSA</a:t>
            </a:r>
          </a:p>
        </p:txBody>
      </p:sp>
      <p:pic>
        <p:nvPicPr>
          <p:cNvPr id="65" name="Gráfico 64">
            <a:extLst>
              <a:ext uri="{FF2B5EF4-FFF2-40B4-BE49-F238E27FC236}">
                <a16:creationId xmlns:a16="http://schemas.microsoft.com/office/drawing/2014/main" id="{B0427927-4538-2D5F-E5D8-D82EB460E01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9893" t="7784" r="19169" b="28864"/>
          <a:stretch/>
        </p:blipFill>
        <p:spPr>
          <a:xfrm>
            <a:off x="5112752" y="4143843"/>
            <a:ext cx="168368" cy="175038"/>
          </a:xfrm>
          <a:prstGeom prst="rect">
            <a:avLst/>
          </a:prstGeom>
        </p:spPr>
      </p:pic>
      <p:sp>
        <p:nvSpPr>
          <p:cNvPr id="104" name="Freeform 238">
            <a:extLst>
              <a:ext uri="{FF2B5EF4-FFF2-40B4-BE49-F238E27FC236}">
                <a16:creationId xmlns:a16="http://schemas.microsoft.com/office/drawing/2014/main" id="{CE41A67F-62A0-B65B-ABF9-63B9D59F6303}"/>
              </a:ext>
            </a:extLst>
          </p:cNvPr>
          <p:cNvSpPr>
            <a:spLocks/>
          </p:cNvSpPr>
          <p:nvPr/>
        </p:nvSpPr>
        <p:spPr bwMode="auto">
          <a:xfrm>
            <a:off x="5063360" y="1941820"/>
            <a:ext cx="276854" cy="246221"/>
          </a:xfrm>
          <a:custGeom>
            <a:avLst/>
            <a:gdLst>
              <a:gd name="T0" fmla="*/ 2147483647 w 160"/>
              <a:gd name="T1" fmla="*/ 2147483647 h 171"/>
              <a:gd name="T2" fmla="*/ 2147483647 w 160"/>
              <a:gd name="T3" fmla="*/ 2147483647 h 171"/>
              <a:gd name="T4" fmla="*/ 2147483647 w 160"/>
              <a:gd name="T5" fmla="*/ 2147483647 h 171"/>
              <a:gd name="T6" fmla="*/ 2147483647 w 160"/>
              <a:gd name="T7" fmla="*/ 2147483647 h 171"/>
              <a:gd name="T8" fmla="*/ 2147483647 w 160"/>
              <a:gd name="T9" fmla="*/ 0 h 171"/>
              <a:gd name="T10" fmla="*/ 0 w 160"/>
              <a:gd name="T11" fmla="*/ 0 h 171"/>
              <a:gd name="T12" fmla="*/ 0 w 160"/>
              <a:gd name="T13" fmla="*/ 2147483647 h 171"/>
              <a:gd name="T14" fmla="*/ 0 w 160"/>
              <a:gd name="T15" fmla="*/ 2147483647 h 171"/>
              <a:gd name="T16" fmla="*/ 2147483647 w 160"/>
              <a:gd name="T17" fmla="*/ 2147483647 h 171"/>
              <a:gd name="T18" fmla="*/ 2147483647 w 160"/>
              <a:gd name="T19" fmla="*/ 2147483647 h 171"/>
              <a:gd name="T20" fmla="*/ 2147483647 w 160"/>
              <a:gd name="T21" fmla="*/ 2147483647 h 171"/>
              <a:gd name="T22" fmla="*/ 2147483647 w 160"/>
              <a:gd name="T23" fmla="*/ 2147483647 h 171"/>
              <a:gd name="T24" fmla="*/ 2147483647 w 160"/>
              <a:gd name="T25" fmla="*/ 2147483647 h 171"/>
              <a:gd name="T26" fmla="*/ 2147483647 w 160"/>
              <a:gd name="T27" fmla="*/ 2147483647 h 171"/>
              <a:gd name="T28" fmla="*/ 2147483647 w 160"/>
              <a:gd name="T29" fmla="*/ 2147483647 h 171"/>
              <a:gd name="T30" fmla="*/ 2147483647 w 160"/>
              <a:gd name="T31" fmla="*/ 2147483647 h 171"/>
              <a:gd name="T32" fmla="*/ 2147483647 w 160"/>
              <a:gd name="T33" fmla="*/ 2147483647 h 171"/>
              <a:gd name="T34" fmla="*/ 2147483647 w 160"/>
              <a:gd name="T35" fmla="*/ 2147483647 h 171"/>
              <a:gd name="T36" fmla="*/ 2147483647 w 160"/>
              <a:gd name="T37" fmla="*/ 2147483647 h 171"/>
              <a:gd name="T38" fmla="*/ 2147483647 w 160"/>
              <a:gd name="T39" fmla="*/ 2147483647 h 171"/>
              <a:gd name="T40" fmla="*/ 2147483647 w 160"/>
              <a:gd name="T41" fmla="*/ 2147483647 h 17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60"/>
              <a:gd name="T64" fmla="*/ 0 h 171"/>
              <a:gd name="T65" fmla="*/ 160 w 160"/>
              <a:gd name="T66" fmla="*/ 171 h 17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60" h="171">
                <a:moveTo>
                  <a:pt x="160" y="56"/>
                </a:moveTo>
                <a:lnTo>
                  <a:pt x="124" y="36"/>
                </a:lnTo>
                <a:lnTo>
                  <a:pt x="116" y="36"/>
                </a:lnTo>
                <a:lnTo>
                  <a:pt x="92" y="12"/>
                </a:lnTo>
                <a:lnTo>
                  <a:pt x="56" y="0"/>
                </a:lnTo>
                <a:lnTo>
                  <a:pt x="0" y="0"/>
                </a:lnTo>
                <a:lnTo>
                  <a:pt x="0" y="24"/>
                </a:lnTo>
                <a:lnTo>
                  <a:pt x="0" y="48"/>
                </a:lnTo>
                <a:lnTo>
                  <a:pt x="12" y="92"/>
                </a:lnTo>
                <a:lnTo>
                  <a:pt x="12" y="116"/>
                </a:lnTo>
                <a:lnTo>
                  <a:pt x="36" y="148"/>
                </a:lnTo>
                <a:lnTo>
                  <a:pt x="36" y="159"/>
                </a:lnTo>
                <a:lnTo>
                  <a:pt x="56" y="159"/>
                </a:lnTo>
                <a:lnTo>
                  <a:pt x="68" y="171"/>
                </a:lnTo>
                <a:lnTo>
                  <a:pt x="80" y="171"/>
                </a:lnTo>
                <a:lnTo>
                  <a:pt x="92" y="159"/>
                </a:lnTo>
                <a:lnTo>
                  <a:pt x="104" y="124"/>
                </a:lnTo>
                <a:lnTo>
                  <a:pt x="124" y="92"/>
                </a:lnTo>
                <a:lnTo>
                  <a:pt x="136" y="68"/>
                </a:lnTo>
                <a:lnTo>
                  <a:pt x="148" y="56"/>
                </a:lnTo>
                <a:lnTo>
                  <a:pt x="160" y="56"/>
                </a:lnTo>
                <a:close/>
              </a:path>
            </a:pathLst>
          </a:custGeom>
          <a:solidFill>
            <a:srgbClr val="B7CF24"/>
          </a:solidFill>
          <a:ln w="6350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05" name="Freeform 232">
            <a:extLst>
              <a:ext uri="{FF2B5EF4-FFF2-40B4-BE49-F238E27FC236}">
                <a16:creationId xmlns:a16="http://schemas.microsoft.com/office/drawing/2014/main" id="{9995F4F2-6B16-FCE6-3001-3670D49D5D29}"/>
              </a:ext>
            </a:extLst>
          </p:cNvPr>
          <p:cNvSpPr>
            <a:spLocks/>
          </p:cNvSpPr>
          <p:nvPr/>
        </p:nvSpPr>
        <p:spPr bwMode="auto">
          <a:xfrm>
            <a:off x="5038828" y="2354197"/>
            <a:ext cx="332491" cy="246221"/>
          </a:xfrm>
          <a:custGeom>
            <a:avLst/>
            <a:gdLst>
              <a:gd name="T0" fmla="*/ 2147483647 w 339"/>
              <a:gd name="T1" fmla="*/ 2147483647 h 362"/>
              <a:gd name="T2" fmla="*/ 2147483647 w 339"/>
              <a:gd name="T3" fmla="*/ 2147483647 h 362"/>
              <a:gd name="T4" fmla="*/ 2147483647 w 339"/>
              <a:gd name="T5" fmla="*/ 2147483647 h 362"/>
              <a:gd name="T6" fmla="*/ 2147483647 w 339"/>
              <a:gd name="T7" fmla="*/ 2147483647 h 362"/>
              <a:gd name="T8" fmla="*/ 2147483647 w 339"/>
              <a:gd name="T9" fmla="*/ 2147483647 h 362"/>
              <a:gd name="T10" fmla="*/ 2147483647 w 339"/>
              <a:gd name="T11" fmla="*/ 2147483647 h 362"/>
              <a:gd name="T12" fmla="*/ 2147483647 w 339"/>
              <a:gd name="T13" fmla="*/ 2147483647 h 362"/>
              <a:gd name="T14" fmla="*/ 2147483647 w 339"/>
              <a:gd name="T15" fmla="*/ 2147483647 h 362"/>
              <a:gd name="T16" fmla="*/ 2147483647 w 339"/>
              <a:gd name="T17" fmla="*/ 2147483647 h 362"/>
              <a:gd name="T18" fmla="*/ 2147483647 w 339"/>
              <a:gd name="T19" fmla="*/ 2147483647 h 362"/>
              <a:gd name="T20" fmla="*/ 2147483647 w 339"/>
              <a:gd name="T21" fmla="*/ 2147483647 h 362"/>
              <a:gd name="T22" fmla="*/ 2147483647 w 339"/>
              <a:gd name="T23" fmla="*/ 2147483647 h 362"/>
              <a:gd name="T24" fmla="*/ 2147483647 w 339"/>
              <a:gd name="T25" fmla="*/ 2147483647 h 362"/>
              <a:gd name="T26" fmla="*/ 2147483647 w 339"/>
              <a:gd name="T27" fmla="*/ 2147483647 h 362"/>
              <a:gd name="T28" fmla="*/ 2147483647 w 339"/>
              <a:gd name="T29" fmla="*/ 2147483647 h 362"/>
              <a:gd name="T30" fmla="*/ 2147483647 w 339"/>
              <a:gd name="T31" fmla="*/ 2147483647 h 362"/>
              <a:gd name="T32" fmla="*/ 2147483647 w 339"/>
              <a:gd name="T33" fmla="*/ 2147483647 h 362"/>
              <a:gd name="T34" fmla="*/ 2147483647 w 339"/>
              <a:gd name="T35" fmla="*/ 2147483647 h 362"/>
              <a:gd name="T36" fmla="*/ 2147483647 w 339"/>
              <a:gd name="T37" fmla="*/ 2147483647 h 362"/>
              <a:gd name="T38" fmla="*/ 2147483647 w 339"/>
              <a:gd name="T39" fmla="*/ 2147483647 h 362"/>
              <a:gd name="T40" fmla="*/ 2147483647 w 339"/>
              <a:gd name="T41" fmla="*/ 2147483647 h 362"/>
              <a:gd name="T42" fmla="*/ 2147483647 w 339"/>
              <a:gd name="T43" fmla="*/ 2147483647 h 362"/>
              <a:gd name="T44" fmla="*/ 2147483647 w 339"/>
              <a:gd name="T45" fmla="*/ 2147483647 h 362"/>
              <a:gd name="T46" fmla="*/ 2147483647 w 339"/>
              <a:gd name="T47" fmla="*/ 2147483647 h 362"/>
              <a:gd name="T48" fmla="*/ 2147483647 w 339"/>
              <a:gd name="T49" fmla="*/ 2147483647 h 362"/>
              <a:gd name="T50" fmla="*/ 2147483647 w 339"/>
              <a:gd name="T51" fmla="*/ 2147483647 h 362"/>
              <a:gd name="T52" fmla="*/ 2147483647 w 339"/>
              <a:gd name="T53" fmla="*/ 2147483647 h 362"/>
              <a:gd name="T54" fmla="*/ 2147483647 w 339"/>
              <a:gd name="T55" fmla="*/ 2147483647 h 362"/>
              <a:gd name="T56" fmla="*/ 2147483647 w 339"/>
              <a:gd name="T57" fmla="*/ 2147483647 h 362"/>
              <a:gd name="T58" fmla="*/ 2147483647 w 339"/>
              <a:gd name="T59" fmla="*/ 2147483647 h 362"/>
              <a:gd name="T60" fmla="*/ 2147483647 w 339"/>
              <a:gd name="T61" fmla="*/ 2147483647 h 362"/>
              <a:gd name="T62" fmla="*/ 2147483647 w 339"/>
              <a:gd name="T63" fmla="*/ 2147483647 h 362"/>
              <a:gd name="T64" fmla="*/ 2147483647 w 339"/>
              <a:gd name="T65" fmla="*/ 2147483647 h 362"/>
              <a:gd name="T66" fmla="*/ 2147483647 w 339"/>
              <a:gd name="T67" fmla="*/ 2147483647 h 362"/>
              <a:gd name="T68" fmla="*/ 2147483647 w 339"/>
              <a:gd name="T69" fmla="*/ 2147483647 h 362"/>
              <a:gd name="T70" fmla="*/ 2147483647 w 339"/>
              <a:gd name="T71" fmla="*/ 2147483647 h 362"/>
              <a:gd name="T72" fmla="*/ 2147483647 w 339"/>
              <a:gd name="T73" fmla="*/ 2147483647 h 362"/>
              <a:gd name="T74" fmla="*/ 2147483647 w 339"/>
              <a:gd name="T75" fmla="*/ 0 h 362"/>
              <a:gd name="T76" fmla="*/ 2147483647 w 339"/>
              <a:gd name="T77" fmla="*/ 2147483647 h 362"/>
              <a:gd name="T78" fmla="*/ 2147483647 w 339"/>
              <a:gd name="T79" fmla="*/ 2147483647 h 362"/>
              <a:gd name="T80" fmla="*/ 2147483647 w 339"/>
              <a:gd name="T81" fmla="*/ 2147483647 h 362"/>
              <a:gd name="T82" fmla="*/ 2147483647 w 339"/>
              <a:gd name="T83" fmla="*/ 0 h 362"/>
              <a:gd name="T84" fmla="*/ 2147483647 w 339"/>
              <a:gd name="T85" fmla="*/ 2147483647 h 362"/>
              <a:gd name="T86" fmla="*/ 2147483647 w 339"/>
              <a:gd name="T87" fmla="*/ 2147483647 h 362"/>
              <a:gd name="T88" fmla="*/ 2147483647 w 339"/>
              <a:gd name="T89" fmla="*/ 2147483647 h 362"/>
              <a:gd name="T90" fmla="*/ 2147483647 w 339"/>
              <a:gd name="T91" fmla="*/ 2147483647 h 362"/>
              <a:gd name="T92" fmla="*/ 2147483647 w 339"/>
              <a:gd name="T93" fmla="*/ 2147483647 h 362"/>
              <a:gd name="T94" fmla="*/ 2147483647 w 339"/>
              <a:gd name="T95" fmla="*/ 2147483647 h 362"/>
              <a:gd name="T96" fmla="*/ 2147483647 w 339"/>
              <a:gd name="T97" fmla="*/ 2147483647 h 362"/>
              <a:gd name="T98" fmla="*/ 2147483647 w 339"/>
              <a:gd name="T99" fmla="*/ 2147483647 h 362"/>
              <a:gd name="T100" fmla="*/ 2147483647 w 339"/>
              <a:gd name="T101" fmla="*/ 2147483647 h 362"/>
              <a:gd name="T102" fmla="*/ 2147483647 w 339"/>
              <a:gd name="T103" fmla="*/ 2147483647 h 362"/>
              <a:gd name="T104" fmla="*/ 2147483647 w 339"/>
              <a:gd name="T105" fmla="*/ 2147483647 h 362"/>
              <a:gd name="T106" fmla="*/ 2147483647 w 339"/>
              <a:gd name="T107" fmla="*/ 2147483647 h 362"/>
              <a:gd name="T108" fmla="*/ 0 w 339"/>
              <a:gd name="T109" fmla="*/ 2147483647 h 362"/>
              <a:gd name="T110" fmla="*/ 2147483647 w 339"/>
              <a:gd name="T111" fmla="*/ 2147483647 h 362"/>
              <a:gd name="T112" fmla="*/ 2147483647 w 339"/>
              <a:gd name="T113" fmla="*/ 2147483647 h 362"/>
              <a:gd name="T114" fmla="*/ 2147483647 w 339"/>
              <a:gd name="T115" fmla="*/ 2147483647 h 362"/>
              <a:gd name="T116" fmla="*/ 2147483647 w 339"/>
              <a:gd name="T117" fmla="*/ 2147483647 h 36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39"/>
              <a:gd name="T178" fmla="*/ 0 h 362"/>
              <a:gd name="T179" fmla="*/ 339 w 339"/>
              <a:gd name="T180" fmla="*/ 362 h 36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39" h="362">
                <a:moveTo>
                  <a:pt x="24" y="251"/>
                </a:moveTo>
                <a:lnTo>
                  <a:pt x="44" y="239"/>
                </a:lnTo>
                <a:lnTo>
                  <a:pt x="56" y="227"/>
                </a:lnTo>
                <a:lnTo>
                  <a:pt x="92" y="227"/>
                </a:lnTo>
                <a:lnTo>
                  <a:pt x="112" y="239"/>
                </a:lnTo>
                <a:lnTo>
                  <a:pt x="136" y="239"/>
                </a:lnTo>
                <a:lnTo>
                  <a:pt x="160" y="251"/>
                </a:lnTo>
                <a:lnTo>
                  <a:pt x="179" y="251"/>
                </a:lnTo>
                <a:lnTo>
                  <a:pt x="203" y="271"/>
                </a:lnTo>
                <a:lnTo>
                  <a:pt x="215" y="271"/>
                </a:lnTo>
                <a:lnTo>
                  <a:pt x="247" y="283"/>
                </a:lnTo>
                <a:lnTo>
                  <a:pt x="247" y="295"/>
                </a:lnTo>
                <a:lnTo>
                  <a:pt x="235" y="307"/>
                </a:lnTo>
                <a:lnTo>
                  <a:pt x="227" y="330"/>
                </a:lnTo>
                <a:lnTo>
                  <a:pt x="235" y="338"/>
                </a:lnTo>
                <a:lnTo>
                  <a:pt x="235" y="350"/>
                </a:lnTo>
                <a:lnTo>
                  <a:pt x="247" y="362"/>
                </a:lnTo>
                <a:lnTo>
                  <a:pt x="259" y="350"/>
                </a:lnTo>
                <a:lnTo>
                  <a:pt x="271" y="330"/>
                </a:lnTo>
                <a:lnTo>
                  <a:pt x="271" y="295"/>
                </a:lnTo>
                <a:lnTo>
                  <a:pt x="283" y="271"/>
                </a:lnTo>
                <a:lnTo>
                  <a:pt x="283" y="191"/>
                </a:lnTo>
                <a:lnTo>
                  <a:pt x="295" y="171"/>
                </a:lnTo>
                <a:lnTo>
                  <a:pt x="295" y="183"/>
                </a:lnTo>
                <a:lnTo>
                  <a:pt x="303" y="183"/>
                </a:lnTo>
                <a:lnTo>
                  <a:pt x="327" y="135"/>
                </a:lnTo>
                <a:lnTo>
                  <a:pt x="339" y="124"/>
                </a:lnTo>
                <a:lnTo>
                  <a:pt x="303" y="116"/>
                </a:lnTo>
                <a:lnTo>
                  <a:pt x="303" y="104"/>
                </a:lnTo>
                <a:lnTo>
                  <a:pt x="295" y="92"/>
                </a:lnTo>
                <a:lnTo>
                  <a:pt x="295" y="80"/>
                </a:lnTo>
                <a:lnTo>
                  <a:pt x="303" y="80"/>
                </a:lnTo>
                <a:lnTo>
                  <a:pt x="315" y="68"/>
                </a:lnTo>
                <a:lnTo>
                  <a:pt x="315" y="48"/>
                </a:lnTo>
                <a:lnTo>
                  <a:pt x="303" y="24"/>
                </a:lnTo>
                <a:lnTo>
                  <a:pt x="295" y="24"/>
                </a:lnTo>
                <a:lnTo>
                  <a:pt x="295" y="12"/>
                </a:lnTo>
                <a:lnTo>
                  <a:pt x="247" y="0"/>
                </a:lnTo>
                <a:lnTo>
                  <a:pt x="227" y="24"/>
                </a:lnTo>
                <a:lnTo>
                  <a:pt x="203" y="24"/>
                </a:lnTo>
                <a:lnTo>
                  <a:pt x="203" y="12"/>
                </a:lnTo>
                <a:lnTo>
                  <a:pt x="191" y="0"/>
                </a:lnTo>
                <a:lnTo>
                  <a:pt x="168" y="24"/>
                </a:lnTo>
                <a:lnTo>
                  <a:pt x="124" y="36"/>
                </a:lnTo>
                <a:lnTo>
                  <a:pt x="100" y="24"/>
                </a:lnTo>
                <a:lnTo>
                  <a:pt x="92" y="36"/>
                </a:lnTo>
                <a:lnTo>
                  <a:pt x="92" y="48"/>
                </a:lnTo>
                <a:lnTo>
                  <a:pt x="100" y="56"/>
                </a:lnTo>
                <a:lnTo>
                  <a:pt x="100" y="68"/>
                </a:lnTo>
                <a:lnTo>
                  <a:pt x="80" y="92"/>
                </a:lnTo>
                <a:lnTo>
                  <a:pt x="56" y="92"/>
                </a:lnTo>
                <a:lnTo>
                  <a:pt x="32" y="80"/>
                </a:lnTo>
                <a:lnTo>
                  <a:pt x="24" y="80"/>
                </a:lnTo>
                <a:lnTo>
                  <a:pt x="12" y="92"/>
                </a:lnTo>
                <a:lnTo>
                  <a:pt x="0" y="116"/>
                </a:lnTo>
                <a:lnTo>
                  <a:pt x="12" y="147"/>
                </a:lnTo>
                <a:lnTo>
                  <a:pt x="12" y="191"/>
                </a:lnTo>
                <a:lnTo>
                  <a:pt x="24" y="215"/>
                </a:lnTo>
                <a:lnTo>
                  <a:pt x="24" y="251"/>
                </a:lnTo>
                <a:close/>
              </a:path>
            </a:pathLst>
          </a:custGeom>
          <a:solidFill>
            <a:srgbClr val="B7CF24"/>
          </a:solidFill>
          <a:ln w="6350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B1A99D2D-E428-2A61-366A-80A4F7071593}"/>
              </a:ext>
            </a:extLst>
          </p:cNvPr>
          <p:cNvSpPr txBox="1"/>
          <p:nvPr/>
        </p:nvSpPr>
        <p:spPr>
          <a:xfrm>
            <a:off x="5044862" y="1977808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DC6F889D-5C2A-2B3D-B1E5-208AF58E9983}"/>
              </a:ext>
            </a:extLst>
          </p:cNvPr>
          <p:cNvSpPr txBox="1"/>
          <p:nvPr/>
        </p:nvSpPr>
        <p:spPr>
          <a:xfrm>
            <a:off x="5062897" y="2363337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</a:t>
            </a:r>
          </a:p>
        </p:txBody>
      </p:sp>
      <p:sp>
        <p:nvSpPr>
          <p:cNvPr id="115" name="Freeform 247">
            <a:extLst>
              <a:ext uri="{FF2B5EF4-FFF2-40B4-BE49-F238E27FC236}">
                <a16:creationId xmlns:a16="http://schemas.microsoft.com/office/drawing/2014/main" id="{D8D2456D-200F-9423-FD2E-8BC89654201F}"/>
              </a:ext>
            </a:extLst>
          </p:cNvPr>
          <p:cNvSpPr>
            <a:spLocks/>
          </p:cNvSpPr>
          <p:nvPr/>
        </p:nvSpPr>
        <p:spPr bwMode="auto">
          <a:xfrm>
            <a:off x="5038828" y="4487194"/>
            <a:ext cx="361073" cy="246221"/>
          </a:xfrm>
          <a:custGeom>
            <a:avLst/>
            <a:gdLst>
              <a:gd name="T0" fmla="*/ 0 w 473"/>
              <a:gd name="T1" fmla="*/ 2147483647 h 450"/>
              <a:gd name="T2" fmla="*/ 2147483647 w 473"/>
              <a:gd name="T3" fmla="*/ 2147483647 h 450"/>
              <a:gd name="T4" fmla="*/ 2147483647 w 473"/>
              <a:gd name="T5" fmla="*/ 2147483647 h 450"/>
              <a:gd name="T6" fmla="*/ 2147483647 w 473"/>
              <a:gd name="T7" fmla="*/ 2147483647 h 450"/>
              <a:gd name="T8" fmla="*/ 2147483647 w 473"/>
              <a:gd name="T9" fmla="*/ 2147483647 h 450"/>
              <a:gd name="T10" fmla="*/ 2147483647 w 473"/>
              <a:gd name="T11" fmla="*/ 2147483647 h 450"/>
              <a:gd name="T12" fmla="*/ 2147483647 w 473"/>
              <a:gd name="T13" fmla="*/ 2147483647 h 450"/>
              <a:gd name="T14" fmla="*/ 2147483647 w 473"/>
              <a:gd name="T15" fmla="*/ 2147483647 h 450"/>
              <a:gd name="T16" fmla="*/ 2147483647 w 473"/>
              <a:gd name="T17" fmla="*/ 2147483647 h 450"/>
              <a:gd name="T18" fmla="*/ 2147483647 w 473"/>
              <a:gd name="T19" fmla="*/ 2147483647 h 450"/>
              <a:gd name="T20" fmla="*/ 2147483647 w 473"/>
              <a:gd name="T21" fmla="*/ 2147483647 h 450"/>
              <a:gd name="T22" fmla="*/ 2147483647 w 473"/>
              <a:gd name="T23" fmla="*/ 2147483647 h 450"/>
              <a:gd name="T24" fmla="*/ 2147483647 w 473"/>
              <a:gd name="T25" fmla="*/ 2147483647 h 450"/>
              <a:gd name="T26" fmla="*/ 2147483647 w 473"/>
              <a:gd name="T27" fmla="*/ 2147483647 h 450"/>
              <a:gd name="T28" fmla="*/ 2147483647 w 473"/>
              <a:gd name="T29" fmla="*/ 2147483647 h 450"/>
              <a:gd name="T30" fmla="*/ 2147483647 w 473"/>
              <a:gd name="T31" fmla="*/ 2147483647 h 450"/>
              <a:gd name="T32" fmla="*/ 2147483647 w 473"/>
              <a:gd name="T33" fmla="*/ 2147483647 h 450"/>
              <a:gd name="T34" fmla="*/ 2147483647 w 473"/>
              <a:gd name="T35" fmla="*/ 2147483647 h 450"/>
              <a:gd name="T36" fmla="*/ 2147483647 w 473"/>
              <a:gd name="T37" fmla="*/ 2147483647 h 450"/>
              <a:gd name="T38" fmla="*/ 2147483647 w 473"/>
              <a:gd name="T39" fmla="*/ 2147483647 h 450"/>
              <a:gd name="T40" fmla="*/ 2147483647 w 473"/>
              <a:gd name="T41" fmla="*/ 2147483647 h 450"/>
              <a:gd name="T42" fmla="*/ 2147483647 w 473"/>
              <a:gd name="T43" fmla="*/ 2147483647 h 450"/>
              <a:gd name="T44" fmla="*/ 2147483647 w 473"/>
              <a:gd name="T45" fmla="*/ 2147483647 h 450"/>
              <a:gd name="T46" fmla="*/ 2147483647 w 473"/>
              <a:gd name="T47" fmla="*/ 2147483647 h 450"/>
              <a:gd name="T48" fmla="*/ 2147483647 w 473"/>
              <a:gd name="T49" fmla="*/ 2147483647 h 450"/>
              <a:gd name="T50" fmla="*/ 2147483647 w 473"/>
              <a:gd name="T51" fmla="*/ 2147483647 h 450"/>
              <a:gd name="T52" fmla="*/ 2147483647 w 473"/>
              <a:gd name="T53" fmla="*/ 2147483647 h 450"/>
              <a:gd name="T54" fmla="*/ 2147483647 w 473"/>
              <a:gd name="T55" fmla="*/ 2147483647 h 450"/>
              <a:gd name="T56" fmla="*/ 2147483647 w 473"/>
              <a:gd name="T57" fmla="*/ 2147483647 h 450"/>
              <a:gd name="T58" fmla="*/ 2147483647 w 473"/>
              <a:gd name="T59" fmla="*/ 2147483647 h 450"/>
              <a:gd name="T60" fmla="*/ 2147483647 w 473"/>
              <a:gd name="T61" fmla="*/ 2147483647 h 450"/>
              <a:gd name="T62" fmla="*/ 2147483647 w 473"/>
              <a:gd name="T63" fmla="*/ 2147483647 h 450"/>
              <a:gd name="T64" fmla="*/ 2147483647 w 473"/>
              <a:gd name="T65" fmla="*/ 2147483647 h 450"/>
              <a:gd name="T66" fmla="*/ 2147483647 w 473"/>
              <a:gd name="T67" fmla="*/ 2147483647 h 450"/>
              <a:gd name="T68" fmla="*/ 2147483647 w 473"/>
              <a:gd name="T69" fmla="*/ 2147483647 h 450"/>
              <a:gd name="T70" fmla="*/ 2147483647 w 473"/>
              <a:gd name="T71" fmla="*/ 2147483647 h 450"/>
              <a:gd name="T72" fmla="*/ 2147483647 w 473"/>
              <a:gd name="T73" fmla="*/ 2147483647 h 450"/>
              <a:gd name="T74" fmla="*/ 2147483647 w 473"/>
              <a:gd name="T75" fmla="*/ 2147483647 h 450"/>
              <a:gd name="T76" fmla="*/ 2147483647 w 473"/>
              <a:gd name="T77" fmla="*/ 2147483647 h 450"/>
              <a:gd name="T78" fmla="*/ 2147483647 w 473"/>
              <a:gd name="T79" fmla="*/ 2147483647 h 450"/>
              <a:gd name="T80" fmla="*/ 2147483647 w 473"/>
              <a:gd name="T81" fmla="*/ 2147483647 h 450"/>
              <a:gd name="T82" fmla="*/ 2147483647 w 473"/>
              <a:gd name="T83" fmla="*/ 2147483647 h 450"/>
              <a:gd name="T84" fmla="*/ 2147483647 w 473"/>
              <a:gd name="T85" fmla="*/ 2147483647 h 450"/>
              <a:gd name="T86" fmla="*/ 2147483647 w 473"/>
              <a:gd name="T87" fmla="*/ 2147483647 h 450"/>
              <a:gd name="T88" fmla="*/ 2147483647 w 473"/>
              <a:gd name="T89" fmla="*/ 2147483647 h 450"/>
              <a:gd name="T90" fmla="*/ 2147483647 w 473"/>
              <a:gd name="T91" fmla="*/ 0 h 450"/>
              <a:gd name="T92" fmla="*/ 2147483647 w 473"/>
              <a:gd name="T93" fmla="*/ 0 h 450"/>
              <a:gd name="T94" fmla="*/ 2147483647 w 473"/>
              <a:gd name="T95" fmla="*/ 2147483647 h 450"/>
              <a:gd name="T96" fmla="*/ 2147483647 w 473"/>
              <a:gd name="T97" fmla="*/ 2147483647 h 450"/>
              <a:gd name="T98" fmla="*/ 2147483647 w 473"/>
              <a:gd name="T99" fmla="*/ 2147483647 h 450"/>
              <a:gd name="T100" fmla="*/ 2147483647 w 473"/>
              <a:gd name="T101" fmla="*/ 2147483647 h 450"/>
              <a:gd name="T102" fmla="*/ 2147483647 w 473"/>
              <a:gd name="T103" fmla="*/ 2147483647 h 450"/>
              <a:gd name="T104" fmla="*/ 2147483647 w 473"/>
              <a:gd name="T105" fmla="*/ 2147483647 h 450"/>
              <a:gd name="T106" fmla="*/ 0 w 473"/>
              <a:gd name="T107" fmla="*/ 2147483647 h 45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473"/>
              <a:gd name="T163" fmla="*/ 0 h 450"/>
              <a:gd name="T164" fmla="*/ 473 w 473"/>
              <a:gd name="T165" fmla="*/ 450 h 450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473" h="450">
                <a:moveTo>
                  <a:pt x="0" y="44"/>
                </a:moveTo>
                <a:lnTo>
                  <a:pt x="12" y="80"/>
                </a:lnTo>
                <a:lnTo>
                  <a:pt x="12" y="104"/>
                </a:lnTo>
                <a:lnTo>
                  <a:pt x="32" y="148"/>
                </a:lnTo>
                <a:lnTo>
                  <a:pt x="44" y="160"/>
                </a:lnTo>
                <a:lnTo>
                  <a:pt x="68" y="160"/>
                </a:lnTo>
                <a:lnTo>
                  <a:pt x="92" y="171"/>
                </a:lnTo>
                <a:lnTo>
                  <a:pt x="92" y="191"/>
                </a:lnTo>
                <a:lnTo>
                  <a:pt x="100" y="203"/>
                </a:lnTo>
                <a:lnTo>
                  <a:pt x="56" y="327"/>
                </a:lnTo>
                <a:lnTo>
                  <a:pt x="56" y="362"/>
                </a:lnTo>
                <a:lnTo>
                  <a:pt x="80" y="394"/>
                </a:lnTo>
                <a:lnTo>
                  <a:pt x="92" y="418"/>
                </a:lnTo>
                <a:lnTo>
                  <a:pt x="100" y="430"/>
                </a:lnTo>
                <a:lnTo>
                  <a:pt x="123" y="442"/>
                </a:lnTo>
                <a:lnTo>
                  <a:pt x="326" y="450"/>
                </a:lnTo>
                <a:lnTo>
                  <a:pt x="350" y="418"/>
                </a:lnTo>
                <a:lnTo>
                  <a:pt x="362" y="394"/>
                </a:lnTo>
                <a:lnTo>
                  <a:pt x="362" y="362"/>
                </a:lnTo>
                <a:lnTo>
                  <a:pt x="370" y="339"/>
                </a:lnTo>
                <a:lnTo>
                  <a:pt x="406" y="307"/>
                </a:lnTo>
                <a:lnTo>
                  <a:pt x="406" y="295"/>
                </a:lnTo>
                <a:lnTo>
                  <a:pt x="394" y="283"/>
                </a:lnTo>
                <a:lnTo>
                  <a:pt x="406" y="271"/>
                </a:lnTo>
                <a:lnTo>
                  <a:pt x="430" y="259"/>
                </a:lnTo>
                <a:lnTo>
                  <a:pt x="450" y="239"/>
                </a:lnTo>
                <a:lnTo>
                  <a:pt x="462" y="203"/>
                </a:lnTo>
                <a:lnTo>
                  <a:pt x="473" y="160"/>
                </a:lnTo>
                <a:lnTo>
                  <a:pt x="473" y="124"/>
                </a:lnTo>
                <a:lnTo>
                  <a:pt x="462" y="112"/>
                </a:lnTo>
                <a:lnTo>
                  <a:pt x="418" y="104"/>
                </a:lnTo>
                <a:lnTo>
                  <a:pt x="406" y="124"/>
                </a:lnTo>
                <a:lnTo>
                  <a:pt x="382" y="148"/>
                </a:lnTo>
                <a:lnTo>
                  <a:pt x="370" y="171"/>
                </a:lnTo>
                <a:lnTo>
                  <a:pt x="362" y="203"/>
                </a:lnTo>
                <a:lnTo>
                  <a:pt x="362" y="171"/>
                </a:lnTo>
                <a:lnTo>
                  <a:pt x="314" y="160"/>
                </a:lnTo>
                <a:lnTo>
                  <a:pt x="294" y="136"/>
                </a:lnTo>
                <a:lnTo>
                  <a:pt x="271" y="136"/>
                </a:lnTo>
                <a:lnTo>
                  <a:pt x="247" y="112"/>
                </a:lnTo>
                <a:lnTo>
                  <a:pt x="235" y="80"/>
                </a:lnTo>
                <a:lnTo>
                  <a:pt x="215" y="44"/>
                </a:lnTo>
                <a:lnTo>
                  <a:pt x="191" y="36"/>
                </a:lnTo>
                <a:lnTo>
                  <a:pt x="179" y="36"/>
                </a:lnTo>
                <a:lnTo>
                  <a:pt x="159" y="24"/>
                </a:lnTo>
                <a:lnTo>
                  <a:pt x="159" y="0"/>
                </a:lnTo>
                <a:lnTo>
                  <a:pt x="123" y="0"/>
                </a:lnTo>
                <a:lnTo>
                  <a:pt x="112" y="12"/>
                </a:lnTo>
                <a:lnTo>
                  <a:pt x="123" y="12"/>
                </a:lnTo>
                <a:lnTo>
                  <a:pt x="112" y="24"/>
                </a:lnTo>
                <a:lnTo>
                  <a:pt x="80" y="24"/>
                </a:lnTo>
                <a:lnTo>
                  <a:pt x="44" y="36"/>
                </a:lnTo>
                <a:lnTo>
                  <a:pt x="12" y="44"/>
                </a:lnTo>
                <a:lnTo>
                  <a:pt x="0" y="44"/>
                </a:lnTo>
                <a:close/>
              </a:path>
            </a:pathLst>
          </a:custGeom>
          <a:solidFill>
            <a:srgbClr val="B7CF24"/>
          </a:solidFill>
          <a:ln w="6350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8A6E7F8-3E0F-13BD-B9E0-9F1848FF8EB3}"/>
              </a:ext>
            </a:extLst>
          </p:cNvPr>
          <p:cNvSpPr txBox="1"/>
          <p:nvPr/>
        </p:nvSpPr>
        <p:spPr>
          <a:xfrm>
            <a:off x="5079267" y="4579322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</a:t>
            </a:r>
          </a:p>
        </p:txBody>
      </p:sp>
      <p:sp>
        <p:nvSpPr>
          <p:cNvPr id="119" name="Freeform 250">
            <a:extLst>
              <a:ext uri="{FF2B5EF4-FFF2-40B4-BE49-F238E27FC236}">
                <a16:creationId xmlns:a16="http://schemas.microsoft.com/office/drawing/2014/main" id="{3EBC4667-7228-BD07-3115-DA7E65B6C37B}"/>
              </a:ext>
            </a:extLst>
          </p:cNvPr>
          <p:cNvSpPr>
            <a:spLocks/>
          </p:cNvSpPr>
          <p:nvPr/>
        </p:nvSpPr>
        <p:spPr bwMode="auto">
          <a:xfrm>
            <a:off x="5071881" y="3300745"/>
            <a:ext cx="427236" cy="246221"/>
          </a:xfrm>
          <a:custGeom>
            <a:avLst/>
            <a:gdLst>
              <a:gd name="T0" fmla="*/ 2147483647 w 597"/>
              <a:gd name="T1" fmla="*/ 2147483647 h 462"/>
              <a:gd name="T2" fmla="*/ 2147483647 w 597"/>
              <a:gd name="T3" fmla="*/ 2147483647 h 462"/>
              <a:gd name="T4" fmla="*/ 2147483647 w 597"/>
              <a:gd name="T5" fmla="*/ 2147483647 h 462"/>
              <a:gd name="T6" fmla="*/ 2147483647 w 597"/>
              <a:gd name="T7" fmla="*/ 2147483647 h 462"/>
              <a:gd name="T8" fmla="*/ 2147483647 w 597"/>
              <a:gd name="T9" fmla="*/ 2147483647 h 462"/>
              <a:gd name="T10" fmla="*/ 2147483647 w 597"/>
              <a:gd name="T11" fmla="*/ 2147483647 h 462"/>
              <a:gd name="T12" fmla="*/ 2147483647 w 597"/>
              <a:gd name="T13" fmla="*/ 2147483647 h 462"/>
              <a:gd name="T14" fmla="*/ 2147483647 w 597"/>
              <a:gd name="T15" fmla="*/ 2147483647 h 462"/>
              <a:gd name="T16" fmla="*/ 2147483647 w 597"/>
              <a:gd name="T17" fmla="*/ 2147483647 h 462"/>
              <a:gd name="T18" fmla="*/ 2147483647 w 597"/>
              <a:gd name="T19" fmla="*/ 2147483647 h 462"/>
              <a:gd name="T20" fmla="*/ 2147483647 w 597"/>
              <a:gd name="T21" fmla="*/ 2147483647 h 462"/>
              <a:gd name="T22" fmla="*/ 2147483647 w 597"/>
              <a:gd name="T23" fmla="*/ 2147483647 h 462"/>
              <a:gd name="T24" fmla="*/ 2147483647 w 597"/>
              <a:gd name="T25" fmla="*/ 2147483647 h 462"/>
              <a:gd name="T26" fmla="*/ 2147483647 w 597"/>
              <a:gd name="T27" fmla="*/ 2147483647 h 462"/>
              <a:gd name="T28" fmla="*/ 2147483647 w 597"/>
              <a:gd name="T29" fmla="*/ 2147483647 h 462"/>
              <a:gd name="T30" fmla="*/ 2147483647 w 597"/>
              <a:gd name="T31" fmla="*/ 2147483647 h 462"/>
              <a:gd name="T32" fmla="*/ 2147483647 w 597"/>
              <a:gd name="T33" fmla="*/ 2147483647 h 462"/>
              <a:gd name="T34" fmla="*/ 2147483647 w 597"/>
              <a:gd name="T35" fmla="*/ 2147483647 h 462"/>
              <a:gd name="T36" fmla="*/ 2147483647 w 597"/>
              <a:gd name="T37" fmla="*/ 2147483647 h 462"/>
              <a:gd name="T38" fmla="*/ 2147483647 w 597"/>
              <a:gd name="T39" fmla="*/ 2147483647 h 462"/>
              <a:gd name="T40" fmla="*/ 2147483647 w 597"/>
              <a:gd name="T41" fmla="*/ 2147483647 h 462"/>
              <a:gd name="T42" fmla="*/ 2147483647 w 597"/>
              <a:gd name="T43" fmla="*/ 2147483647 h 462"/>
              <a:gd name="T44" fmla="*/ 2147483647 w 597"/>
              <a:gd name="T45" fmla="*/ 2147483647 h 462"/>
              <a:gd name="T46" fmla="*/ 0 w 597"/>
              <a:gd name="T47" fmla="*/ 2147483647 h 462"/>
              <a:gd name="T48" fmla="*/ 2147483647 w 597"/>
              <a:gd name="T49" fmla="*/ 2147483647 h 462"/>
              <a:gd name="T50" fmla="*/ 2147483647 w 597"/>
              <a:gd name="T51" fmla="*/ 2147483647 h 462"/>
              <a:gd name="T52" fmla="*/ 2147483647 w 597"/>
              <a:gd name="T53" fmla="*/ 2147483647 h 462"/>
              <a:gd name="T54" fmla="*/ 2147483647 w 597"/>
              <a:gd name="T55" fmla="*/ 2147483647 h 462"/>
              <a:gd name="T56" fmla="*/ 2147483647 w 597"/>
              <a:gd name="T57" fmla="*/ 2147483647 h 462"/>
              <a:gd name="T58" fmla="*/ 2147483647 w 597"/>
              <a:gd name="T59" fmla="*/ 2147483647 h 462"/>
              <a:gd name="T60" fmla="*/ 2147483647 w 597"/>
              <a:gd name="T61" fmla="*/ 2147483647 h 462"/>
              <a:gd name="T62" fmla="*/ 2147483647 w 597"/>
              <a:gd name="T63" fmla="*/ 2147483647 h 462"/>
              <a:gd name="T64" fmla="*/ 2147483647 w 597"/>
              <a:gd name="T65" fmla="*/ 2147483647 h 462"/>
              <a:gd name="T66" fmla="*/ 2147483647 w 597"/>
              <a:gd name="T67" fmla="*/ 2147483647 h 462"/>
              <a:gd name="T68" fmla="*/ 2147483647 w 597"/>
              <a:gd name="T69" fmla="*/ 2147483647 h 462"/>
              <a:gd name="T70" fmla="*/ 2147483647 w 597"/>
              <a:gd name="T71" fmla="*/ 2147483647 h 4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97"/>
              <a:gd name="T109" fmla="*/ 0 h 462"/>
              <a:gd name="T110" fmla="*/ 597 w 597"/>
              <a:gd name="T111" fmla="*/ 462 h 46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97" h="462">
                <a:moveTo>
                  <a:pt x="362" y="0"/>
                </a:moveTo>
                <a:lnTo>
                  <a:pt x="374" y="12"/>
                </a:lnTo>
                <a:lnTo>
                  <a:pt x="374" y="32"/>
                </a:lnTo>
                <a:lnTo>
                  <a:pt x="382" y="56"/>
                </a:lnTo>
                <a:lnTo>
                  <a:pt x="382" y="88"/>
                </a:lnTo>
                <a:lnTo>
                  <a:pt x="374" y="100"/>
                </a:lnTo>
                <a:lnTo>
                  <a:pt x="382" y="112"/>
                </a:lnTo>
                <a:lnTo>
                  <a:pt x="406" y="124"/>
                </a:lnTo>
                <a:lnTo>
                  <a:pt x="418" y="100"/>
                </a:lnTo>
                <a:lnTo>
                  <a:pt x="430" y="100"/>
                </a:lnTo>
                <a:lnTo>
                  <a:pt x="441" y="112"/>
                </a:lnTo>
                <a:lnTo>
                  <a:pt x="449" y="112"/>
                </a:lnTo>
                <a:lnTo>
                  <a:pt x="461" y="100"/>
                </a:lnTo>
                <a:lnTo>
                  <a:pt x="461" y="88"/>
                </a:lnTo>
                <a:lnTo>
                  <a:pt x="473" y="80"/>
                </a:lnTo>
                <a:lnTo>
                  <a:pt x="509" y="80"/>
                </a:lnTo>
                <a:lnTo>
                  <a:pt x="529" y="124"/>
                </a:lnTo>
                <a:lnTo>
                  <a:pt x="541" y="136"/>
                </a:lnTo>
                <a:lnTo>
                  <a:pt x="565" y="136"/>
                </a:lnTo>
                <a:lnTo>
                  <a:pt x="589" y="147"/>
                </a:lnTo>
                <a:lnTo>
                  <a:pt x="589" y="167"/>
                </a:lnTo>
                <a:lnTo>
                  <a:pt x="597" y="179"/>
                </a:lnTo>
                <a:lnTo>
                  <a:pt x="553" y="303"/>
                </a:lnTo>
                <a:lnTo>
                  <a:pt x="553" y="358"/>
                </a:lnTo>
                <a:lnTo>
                  <a:pt x="541" y="382"/>
                </a:lnTo>
                <a:lnTo>
                  <a:pt x="541" y="406"/>
                </a:lnTo>
                <a:lnTo>
                  <a:pt x="449" y="406"/>
                </a:lnTo>
                <a:lnTo>
                  <a:pt x="430" y="406"/>
                </a:lnTo>
                <a:lnTo>
                  <a:pt x="418" y="418"/>
                </a:lnTo>
                <a:lnTo>
                  <a:pt x="406" y="418"/>
                </a:lnTo>
                <a:lnTo>
                  <a:pt x="406" y="394"/>
                </a:lnTo>
                <a:lnTo>
                  <a:pt x="394" y="382"/>
                </a:lnTo>
                <a:lnTo>
                  <a:pt x="382" y="382"/>
                </a:lnTo>
                <a:lnTo>
                  <a:pt x="362" y="370"/>
                </a:lnTo>
                <a:lnTo>
                  <a:pt x="338" y="382"/>
                </a:lnTo>
                <a:lnTo>
                  <a:pt x="338" y="394"/>
                </a:lnTo>
                <a:lnTo>
                  <a:pt x="326" y="406"/>
                </a:lnTo>
                <a:lnTo>
                  <a:pt x="306" y="418"/>
                </a:lnTo>
                <a:lnTo>
                  <a:pt x="306" y="426"/>
                </a:lnTo>
                <a:lnTo>
                  <a:pt x="270" y="438"/>
                </a:lnTo>
                <a:lnTo>
                  <a:pt x="247" y="462"/>
                </a:lnTo>
                <a:lnTo>
                  <a:pt x="203" y="450"/>
                </a:lnTo>
                <a:lnTo>
                  <a:pt x="171" y="426"/>
                </a:lnTo>
                <a:lnTo>
                  <a:pt x="123" y="406"/>
                </a:lnTo>
                <a:lnTo>
                  <a:pt x="91" y="394"/>
                </a:lnTo>
                <a:lnTo>
                  <a:pt x="56" y="394"/>
                </a:lnTo>
                <a:lnTo>
                  <a:pt x="24" y="382"/>
                </a:lnTo>
                <a:lnTo>
                  <a:pt x="0" y="370"/>
                </a:lnTo>
                <a:lnTo>
                  <a:pt x="12" y="350"/>
                </a:lnTo>
                <a:lnTo>
                  <a:pt x="24" y="338"/>
                </a:lnTo>
                <a:lnTo>
                  <a:pt x="24" y="326"/>
                </a:lnTo>
                <a:lnTo>
                  <a:pt x="36" y="303"/>
                </a:lnTo>
                <a:lnTo>
                  <a:pt x="56" y="283"/>
                </a:lnTo>
                <a:lnTo>
                  <a:pt x="111" y="259"/>
                </a:lnTo>
                <a:lnTo>
                  <a:pt x="123" y="259"/>
                </a:lnTo>
                <a:lnTo>
                  <a:pt x="135" y="215"/>
                </a:lnTo>
                <a:lnTo>
                  <a:pt x="147" y="147"/>
                </a:lnTo>
                <a:lnTo>
                  <a:pt x="123" y="124"/>
                </a:lnTo>
                <a:lnTo>
                  <a:pt x="111" y="80"/>
                </a:lnTo>
                <a:lnTo>
                  <a:pt x="123" y="68"/>
                </a:lnTo>
                <a:lnTo>
                  <a:pt x="147" y="68"/>
                </a:lnTo>
                <a:lnTo>
                  <a:pt x="147" y="56"/>
                </a:lnTo>
                <a:lnTo>
                  <a:pt x="123" y="44"/>
                </a:lnTo>
                <a:lnTo>
                  <a:pt x="123" y="32"/>
                </a:lnTo>
                <a:lnTo>
                  <a:pt x="179" y="20"/>
                </a:lnTo>
                <a:lnTo>
                  <a:pt x="215" y="20"/>
                </a:lnTo>
                <a:lnTo>
                  <a:pt x="227" y="32"/>
                </a:lnTo>
                <a:lnTo>
                  <a:pt x="239" y="56"/>
                </a:lnTo>
                <a:lnTo>
                  <a:pt x="259" y="68"/>
                </a:lnTo>
                <a:lnTo>
                  <a:pt x="306" y="56"/>
                </a:lnTo>
                <a:lnTo>
                  <a:pt x="326" y="32"/>
                </a:lnTo>
                <a:lnTo>
                  <a:pt x="362" y="12"/>
                </a:lnTo>
                <a:lnTo>
                  <a:pt x="362" y="0"/>
                </a:lnTo>
                <a:close/>
              </a:path>
            </a:pathLst>
          </a:custGeom>
          <a:solidFill>
            <a:srgbClr val="B7CF24"/>
          </a:solidFill>
          <a:ln w="6350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20" name="Freeform 238">
            <a:extLst>
              <a:ext uri="{FF2B5EF4-FFF2-40B4-BE49-F238E27FC236}">
                <a16:creationId xmlns:a16="http://schemas.microsoft.com/office/drawing/2014/main" id="{CB32959D-0C0A-DCC4-D85E-2950B27E59C4}"/>
              </a:ext>
            </a:extLst>
          </p:cNvPr>
          <p:cNvSpPr>
            <a:spLocks/>
          </p:cNvSpPr>
          <p:nvPr/>
        </p:nvSpPr>
        <p:spPr bwMode="auto">
          <a:xfrm>
            <a:off x="5680113" y="3310629"/>
            <a:ext cx="270185" cy="246221"/>
          </a:xfrm>
          <a:custGeom>
            <a:avLst/>
            <a:gdLst>
              <a:gd name="T0" fmla="*/ 2147483647 w 160"/>
              <a:gd name="T1" fmla="*/ 2147483647 h 171"/>
              <a:gd name="T2" fmla="*/ 2147483647 w 160"/>
              <a:gd name="T3" fmla="*/ 2147483647 h 171"/>
              <a:gd name="T4" fmla="*/ 2147483647 w 160"/>
              <a:gd name="T5" fmla="*/ 2147483647 h 171"/>
              <a:gd name="T6" fmla="*/ 2147483647 w 160"/>
              <a:gd name="T7" fmla="*/ 2147483647 h 171"/>
              <a:gd name="T8" fmla="*/ 2147483647 w 160"/>
              <a:gd name="T9" fmla="*/ 0 h 171"/>
              <a:gd name="T10" fmla="*/ 0 w 160"/>
              <a:gd name="T11" fmla="*/ 0 h 171"/>
              <a:gd name="T12" fmla="*/ 0 w 160"/>
              <a:gd name="T13" fmla="*/ 2147483647 h 171"/>
              <a:gd name="T14" fmla="*/ 0 w 160"/>
              <a:gd name="T15" fmla="*/ 2147483647 h 171"/>
              <a:gd name="T16" fmla="*/ 2147483647 w 160"/>
              <a:gd name="T17" fmla="*/ 2147483647 h 171"/>
              <a:gd name="T18" fmla="*/ 2147483647 w 160"/>
              <a:gd name="T19" fmla="*/ 2147483647 h 171"/>
              <a:gd name="T20" fmla="*/ 2147483647 w 160"/>
              <a:gd name="T21" fmla="*/ 2147483647 h 171"/>
              <a:gd name="T22" fmla="*/ 2147483647 w 160"/>
              <a:gd name="T23" fmla="*/ 2147483647 h 171"/>
              <a:gd name="T24" fmla="*/ 2147483647 w 160"/>
              <a:gd name="T25" fmla="*/ 2147483647 h 171"/>
              <a:gd name="T26" fmla="*/ 2147483647 w 160"/>
              <a:gd name="T27" fmla="*/ 2147483647 h 171"/>
              <a:gd name="T28" fmla="*/ 2147483647 w 160"/>
              <a:gd name="T29" fmla="*/ 2147483647 h 171"/>
              <a:gd name="T30" fmla="*/ 2147483647 w 160"/>
              <a:gd name="T31" fmla="*/ 2147483647 h 171"/>
              <a:gd name="T32" fmla="*/ 2147483647 w 160"/>
              <a:gd name="T33" fmla="*/ 2147483647 h 171"/>
              <a:gd name="T34" fmla="*/ 2147483647 w 160"/>
              <a:gd name="T35" fmla="*/ 2147483647 h 171"/>
              <a:gd name="T36" fmla="*/ 2147483647 w 160"/>
              <a:gd name="T37" fmla="*/ 2147483647 h 171"/>
              <a:gd name="T38" fmla="*/ 2147483647 w 160"/>
              <a:gd name="T39" fmla="*/ 2147483647 h 171"/>
              <a:gd name="T40" fmla="*/ 2147483647 w 160"/>
              <a:gd name="T41" fmla="*/ 2147483647 h 17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60"/>
              <a:gd name="T64" fmla="*/ 0 h 171"/>
              <a:gd name="T65" fmla="*/ 160 w 160"/>
              <a:gd name="T66" fmla="*/ 171 h 17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60" h="171">
                <a:moveTo>
                  <a:pt x="160" y="56"/>
                </a:moveTo>
                <a:lnTo>
                  <a:pt x="124" y="36"/>
                </a:lnTo>
                <a:lnTo>
                  <a:pt x="116" y="36"/>
                </a:lnTo>
                <a:lnTo>
                  <a:pt x="92" y="12"/>
                </a:lnTo>
                <a:lnTo>
                  <a:pt x="56" y="0"/>
                </a:lnTo>
                <a:lnTo>
                  <a:pt x="0" y="0"/>
                </a:lnTo>
                <a:lnTo>
                  <a:pt x="0" y="24"/>
                </a:lnTo>
                <a:lnTo>
                  <a:pt x="0" y="48"/>
                </a:lnTo>
                <a:lnTo>
                  <a:pt x="12" y="92"/>
                </a:lnTo>
                <a:lnTo>
                  <a:pt x="12" y="116"/>
                </a:lnTo>
                <a:lnTo>
                  <a:pt x="36" y="148"/>
                </a:lnTo>
                <a:lnTo>
                  <a:pt x="36" y="159"/>
                </a:lnTo>
                <a:lnTo>
                  <a:pt x="56" y="159"/>
                </a:lnTo>
                <a:lnTo>
                  <a:pt x="68" y="171"/>
                </a:lnTo>
                <a:lnTo>
                  <a:pt x="80" y="171"/>
                </a:lnTo>
                <a:lnTo>
                  <a:pt x="92" y="159"/>
                </a:lnTo>
                <a:lnTo>
                  <a:pt x="104" y="124"/>
                </a:lnTo>
                <a:lnTo>
                  <a:pt x="124" y="92"/>
                </a:lnTo>
                <a:lnTo>
                  <a:pt x="136" y="68"/>
                </a:lnTo>
                <a:lnTo>
                  <a:pt x="148" y="56"/>
                </a:lnTo>
                <a:lnTo>
                  <a:pt x="160" y="56"/>
                </a:lnTo>
                <a:close/>
              </a:path>
            </a:pathLst>
          </a:custGeom>
          <a:solidFill>
            <a:srgbClr val="B7CF24"/>
          </a:solidFill>
          <a:ln w="6350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92BC7E4A-09B6-04E1-1348-CDD6BD3E0F15}"/>
              </a:ext>
            </a:extLst>
          </p:cNvPr>
          <p:cNvGrpSpPr/>
          <p:nvPr/>
        </p:nvGrpSpPr>
        <p:grpSpPr>
          <a:xfrm>
            <a:off x="6051307" y="3309843"/>
            <a:ext cx="426103" cy="267569"/>
            <a:chOff x="5830455" y="2877081"/>
            <a:chExt cx="796601" cy="500221"/>
          </a:xfrm>
        </p:grpSpPr>
        <p:sp>
          <p:nvSpPr>
            <p:cNvPr id="122" name="Freeform 255">
              <a:extLst>
                <a:ext uri="{FF2B5EF4-FFF2-40B4-BE49-F238E27FC236}">
                  <a16:creationId xmlns:a16="http://schemas.microsoft.com/office/drawing/2014/main" id="{56784545-D44D-8A16-4FFB-58D715464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455" y="2877081"/>
              <a:ext cx="791179" cy="460309"/>
            </a:xfrm>
            <a:custGeom>
              <a:avLst/>
              <a:gdLst>
                <a:gd name="T0" fmla="*/ 2147483647 w 605"/>
                <a:gd name="T1" fmla="*/ 2147483647 h 394"/>
                <a:gd name="T2" fmla="*/ 2147483647 w 605"/>
                <a:gd name="T3" fmla="*/ 2147483647 h 394"/>
                <a:gd name="T4" fmla="*/ 2147483647 w 605"/>
                <a:gd name="T5" fmla="*/ 2147483647 h 394"/>
                <a:gd name="T6" fmla="*/ 2147483647 w 605"/>
                <a:gd name="T7" fmla="*/ 2147483647 h 394"/>
                <a:gd name="T8" fmla="*/ 2147483647 w 605"/>
                <a:gd name="T9" fmla="*/ 2147483647 h 394"/>
                <a:gd name="T10" fmla="*/ 2147483647 w 605"/>
                <a:gd name="T11" fmla="*/ 2147483647 h 394"/>
                <a:gd name="T12" fmla="*/ 2147483647 w 605"/>
                <a:gd name="T13" fmla="*/ 2147483647 h 394"/>
                <a:gd name="T14" fmla="*/ 2147483647 w 605"/>
                <a:gd name="T15" fmla="*/ 2147483647 h 394"/>
                <a:gd name="T16" fmla="*/ 2147483647 w 605"/>
                <a:gd name="T17" fmla="*/ 2147483647 h 394"/>
                <a:gd name="T18" fmla="*/ 2147483647 w 605"/>
                <a:gd name="T19" fmla="*/ 2147483647 h 394"/>
                <a:gd name="T20" fmla="*/ 2147483647 w 605"/>
                <a:gd name="T21" fmla="*/ 2147483647 h 394"/>
                <a:gd name="T22" fmla="*/ 2147483647 w 605"/>
                <a:gd name="T23" fmla="*/ 0 h 394"/>
                <a:gd name="T24" fmla="*/ 2147483647 w 605"/>
                <a:gd name="T25" fmla="*/ 2147483647 h 394"/>
                <a:gd name="T26" fmla="*/ 2147483647 w 605"/>
                <a:gd name="T27" fmla="*/ 0 h 394"/>
                <a:gd name="T28" fmla="*/ 2147483647 w 605"/>
                <a:gd name="T29" fmla="*/ 0 h 394"/>
                <a:gd name="T30" fmla="*/ 2147483647 w 605"/>
                <a:gd name="T31" fmla="*/ 2147483647 h 394"/>
                <a:gd name="T32" fmla="*/ 2147483647 w 605"/>
                <a:gd name="T33" fmla="*/ 2147483647 h 394"/>
                <a:gd name="T34" fmla="*/ 2147483647 w 605"/>
                <a:gd name="T35" fmla="*/ 2147483647 h 394"/>
                <a:gd name="T36" fmla="*/ 0 w 605"/>
                <a:gd name="T37" fmla="*/ 2147483647 h 394"/>
                <a:gd name="T38" fmla="*/ 2147483647 w 605"/>
                <a:gd name="T39" fmla="*/ 2147483647 h 394"/>
                <a:gd name="T40" fmla="*/ 2147483647 w 605"/>
                <a:gd name="T41" fmla="*/ 2147483647 h 394"/>
                <a:gd name="T42" fmla="*/ 2147483647 w 605"/>
                <a:gd name="T43" fmla="*/ 2147483647 h 394"/>
                <a:gd name="T44" fmla="*/ 2147483647 w 605"/>
                <a:gd name="T45" fmla="*/ 2147483647 h 394"/>
                <a:gd name="T46" fmla="*/ 2147483647 w 605"/>
                <a:gd name="T47" fmla="*/ 2147483647 h 394"/>
                <a:gd name="T48" fmla="*/ 2147483647 w 605"/>
                <a:gd name="T49" fmla="*/ 2147483647 h 394"/>
                <a:gd name="T50" fmla="*/ 2147483647 w 605"/>
                <a:gd name="T51" fmla="*/ 2147483647 h 394"/>
                <a:gd name="T52" fmla="*/ 2147483647 w 605"/>
                <a:gd name="T53" fmla="*/ 2147483647 h 394"/>
                <a:gd name="T54" fmla="*/ 2147483647 w 605"/>
                <a:gd name="T55" fmla="*/ 2147483647 h 394"/>
                <a:gd name="T56" fmla="*/ 2147483647 w 605"/>
                <a:gd name="T57" fmla="*/ 2147483647 h 394"/>
                <a:gd name="T58" fmla="*/ 2147483647 w 605"/>
                <a:gd name="T59" fmla="*/ 2147483647 h 394"/>
                <a:gd name="T60" fmla="*/ 2147483647 w 605"/>
                <a:gd name="T61" fmla="*/ 2147483647 h 394"/>
                <a:gd name="T62" fmla="*/ 2147483647 w 605"/>
                <a:gd name="T63" fmla="*/ 2147483647 h 394"/>
                <a:gd name="T64" fmla="*/ 2147483647 w 605"/>
                <a:gd name="T65" fmla="*/ 2147483647 h 394"/>
                <a:gd name="T66" fmla="*/ 2147483647 w 605"/>
                <a:gd name="T67" fmla="*/ 2147483647 h 394"/>
                <a:gd name="T68" fmla="*/ 2147483647 w 605"/>
                <a:gd name="T69" fmla="*/ 2147483647 h 394"/>
                <a:gd name="T70" fmla="*/ 2147483647 w 605"/>
                <a:gd name="T71" fmla="*/ 2147483647 h 394"/>
                <a:gd name="T72" fmla="*/ 2147483647 w 605"/>
                <a:gd name="T73" fmla="*/ 2147483647 h 394"/>
                <a:gd name="T74" fmla="*/ 2147483647 w 605"/>
                <a:gd name="T75" fmla="*/ 2147483647 h 394"/>
                <a:gd name="T76" fmla="*/ 2147483647 w 605"/>
                <a:gd name="T77" fmla="*/ 2147483647 h 3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05"/>
                <a:gd name="T118" fmla="*/ 0 h 394"/>
                <a:gd name="T119" fmla="*/ 605 w 605"/>
                <a:gd name="T120" fmla="*/ 394 h 3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05" h="394">
                  <a:moveTo>
                    <a:pt x="576" y="252"/>
                  </a:moveTo>
                  <a:lnTo>
                    <a:pt x="576" y="235"/>
                  </a:lnTo>
                  <a:lnTo>
                    <a:pt x="601" y="211"/>
                  </a:lnTo>
                  <a:lnTo>
                    <a:pt x="552" y="211"/>
                  </a:lnTo>
                  <a:lnTo>
                    <a:pt x="511" y="211"/>
                  </a:lnTo>
                  <a:lnTo>
                    <a:pt x="462" y="186"/>
                  </a:lnTo>
                  <a:lnTo>
                    <a:pt x="440" y="139"/>
                  </a:lnTo>
                  <a:lnTo>
                    <a:pt x="440" y="115"/>
                  </a:lnTo>
                  <a:lnTo>
                    <a:pt x="415" y="98"/>
                  </a:lnTo>
                  <a:lnTo>
                    <a:pt x="415" y="49"/>
                  </a:lnTo>
                  <a:lnTo>
                    <a:pt x="390" y="25"/>
                  </a:lnTo>
                  <a:lnTo>
                    <a:pt x="350" y="0"/>
                  </a:lnTo>
                  <a:lnTo>
                    <a:pt x="276" y="25"/>
                  </a:lnTo>
                  <a:lnTo>
                    <a:pt x="235" y="0"/>
                  </a:lnTo>
                  <a:lnTo>
                    <a:pt x="161" y="0"/>
                  </a:lnTo>
                  <a:lnTo>
                    <a:pt x="112" y="74"/>
                  </a:lnTo>
                  <a:lnTo>
                    <a:pt x="74" y="139"/>
                  </a:lnTo>
                  <a:lnTo>
                    <a:pt x="25" y="186"/>
                  </a:lnTo>
                  <a:lnTo>
                    <a:pt x="0" y="211"/>
                  </a:lnTo>
                  <a:lnTo>
                    <a:pt x="49" y="211"/>
                  </a:lnTo>
                  <a:lnTo>
                    <a:pt x="112" y="235"/>
                  </a:lnTo>
                  <a:lnTo>
                    <a:pt x="186" y="235"/>
                  </a:lnTo>
                  <a:lnTo>
                    <a:pt x="211" y="252"/>
                  </a:lnTo>
                  <a:lnTo>
                    <a:pt x="446" y="154"/>
                  </a:lnTo>
                  <a:lnTo>
                    <a:pt x="458" y="184"/>
                  </a:lnTo>
                  <a:lnTo>
                    <a:pt x="515" y="208"/>
                  </a:lnTo>
                  <a:lnTo>
                    <a:pt x="554" y="211"/>
                  </a:lnTo>
                  <a:lnTo>
                    <a:pt x="605" y="208"/>
                  </a:lnTo>
                  <a:lnTo>
                    <a:pt x="578" y="235"/>
                  </a:lnTo>
                  <a:lnTo>
                    <a:pt x="575" y="256"/>
                  </a:lnTo>
                  <a:lnTo>
                    <a:pt x="461" y="322"/>
                  </a:lnTo>
                  <a:lnTo>
                    <a:pt x="365" y="394"/>
                  </a:lnTo>
                  <a:lnTo>
                    <a:pt x="301" y="350"/>
                  </a:lnTo>
                  <a:lnTo>
                    <a:pt x="347" y="388"/>
                  </a:lnTo>
                  <a:lnTo>
                    <a:pt x="374" y="391"/>
                  </a:lnTo>
                  <a:lnTo>
                    <a:pt x="390" y="375"/>
                  </a:lnTo>
                  <a:lnTo>
                    <a:pt x="462" y="325"/>
                  </a:lnTo>
                  <a:lnTo>
                    <a:pt x="527" y="276"/>
                  </a:lnTo>
                  <a:lnTo>
                    <a:pt x="576" y="252"/>
                  </a:lnTo>
                  <a:close/>
                </a:path>
              </a:pathLst>
            </a:custGeom>
            <a:solidFill>
              <a:srgbClr val="B7CF24"/>
            </a:solidFill>
            <a:ln w="6350" cmpd="sng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 410">
              <a:extLst>
                <a:ext uri="{FF2B5EF4-FFF2-40B4-BE49-F238E27FC236}">
                  <a16:creationId xmlns:a16="http://schemas.microsoft.com/office/drawing/2014/main" id="{54894958-4311-8759-171B-20C32C57A868}"/>
                </a:ext>
              </a:extLst>
            </p:cNvPr>
            <p:cNvSpPr/>
            <p:nvPr/>
          </p:nvSpPr>
          <p:spPr>
            <a:xfrm>
              <a:off x="6099094" y="3060855"/>
              <a:ext cx="527962" cy="316447"/>
            </a:xfrm>
            <a:custGeom>
              <a:avLst/>
              <a:gdLst>
                <a:gd name="connsiteX0" fmla="*/ 0 w 565150"/>
                <a:gd name="connsiteY0" fmla="*/ 171450 h 419100"/>
                <a:gd name="connsiteX1" fmla="*/ 63500 w 565150"/>
                <a:gd name="connsiteY1" fmla="*/ 342900 h 419100"/>
                <a:gd name="connsiteX2" fmla="*/ 127000 w 565150"/>
                <a:gd name="connsiteY2" fmla="*/ 336550 h 419100"/>
                <a:gd name="connsiteX3" fmla="*/ 203200 w 565150"/>
                <a:gd name="connsiteY3" fmla="*/ 419100 h 419100"/>
                <a:gd name="connsiteX4" fmla="*/ 514350 w 565150"/>
                <a:gd name="connsiteY4" fmla="*/ 152400 h 419100"/>
                <a:gd name="connsiteX5" fmla="*/ 565150 w 565150"/>
                <a:gd name="connsiteY5" fmla="*/ 82550 h 419100"/>
                <a:gd name="connsiteX6" fmla="*/ 463550 w 565150"/>
                <a:gd name="connsiteY6" fmla="*/ 82550 h 419100"/>
                <a:gd name="connsiteX7" fmla="*/ 368300 w 565150"/>
                <a:gd name="connsiteY7" fmla="*/ 69850 h 419100"/>
                <a:gd name="connsiteX8" fmla="*/ 336550 w 565150"/>
                <a:gd name="connsiteY8" fmla="*/ 0 h 419100"/>
                <a:gd name="connsiteX9" fmla="*/ 0 w 565150"/>
                <a:gd name="connsiteY9" fmla="*/ 17145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5150" h="419100">
                  <a:moveTo>
                    <a:pt x="0" y="171450"/>
                  </a:moveTo>
                  <a:lnTo>
                    <a:pt x="63500" y="342900"/>
                  </a:lnTo>
                  <a:lnTo>
                    <a:pt x="127000" y="336550"/>
                  </a:lnTo>
                  <a:lnTo>
                    <a:pt x="203200" y="419100"/>
                  </a:lnTo>
                  <a:lnTo>
                    <a:pt x="514350" y="152400"/>
                  </a:lnTo>
                  <a:lnTo>
                    <a:pt x="565150" y="82550"/>
                  </a:lnTo>
                  <a:lnTo>
                    <a:pt x="463550" y="82550"/>
                  </a:lnTo>
                  <a:lnTo>
                    <a:pt x="368300" y="69850"/>
                  </a:lnTo>
                  <a:lnTo>
                    <a:pt x="336550" y="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B7CF24"/>
            </a:solidFill>
            <a:ln w="63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ABEE606-0A6E-6042-30BA-117F41F408D9}"/>
              </a:ext>
            </a:extLst>
          </p:cNvPr>
          <p:cNvSpPr txBox="1"/>
          <p:nvPr/>
        </p:nvSpPr>
        <p:spPr>
          <a:xfrm>
            <a:off x="5178175" y="3354995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5A33A03-956C-CF41-75DE-BDAD4AAFE59B}"/>
              </a:ext>
            </a:extLst>
          </p:cNvPr>
          <p:cNvSpPr txBox="1"/>
          <p:nvPr/>
        </p:nvSpPr>
        <p:spPr>
          <a:xfrm>
            <a:off x="5654818" y="3348960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76A01AA0-36EA-FEA5-1A48-08717C7FA9F0}"/>
              </a:ext>
            </a:extLst>
          </p:cNvPr>
          <p:cNvSpPr txBox="1"/>
          <p:nvPr/>
        </p:nvSpPr>
        <p:spPr>
          <a:xfrm>
            <a:off x="6143528" y="3354993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</a:t>
            </a:r>
          </a:p>
        </p:txBody>
      </p: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CEE9EB0-7B3F-B8A4-DDB3-1AC751C2DD09}"/>
              </a:ext>
            </a:extLst>
          </p:cNvPr>
          <p:cNvSpPr txBox="1"/>
          <p:nvPr/>
        </p:nvSpPr>
        <p:spPr>
          <a:xfrm>
            <a:off x="5166940" y="3592503"/>
            <a:ext cx="111434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GD: 7MW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</a:t>
            </a: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cidades</a:t>
            </a:r>
          </a:p>
        </p:txBody>
      </p:sp>
      <p:pic>
        <p:nvPicPr>
          <p:cNvPr id="131" name="Imagem 130" descr="Logotipo&#10;&#10;Descrição gerada automaticamente">
            <a:extLst>
              <a:ext uri="{FF2B5EF4-FFF2-40B4-BE49-F238E27FC236}">
                <a16:creationId xmlns:a16="http://schemas.microsoft.com/office/drawing/2014/main" id="{11FCE260-BACF-0B27-1FD0-C849C27BCD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5422" y="3764760"/>
            <a:ext cx="256989" cy="97227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E1B00757-5D9B-F547-DA52-A181158ADF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9187" y="3253330"/>
            <a:ext cx="278405" cy="155906"/>
          </a:xfrm>
          <a:prstGeom prst="rect">
            <a:avLst/>
          </a:prstGeom>
        </p:spPr>
      </p:pic>
      <p:pic>
        <p:nvPicPr>
          <p:cNvPr id="145" name="Imagem 144">
            <a:extLst>
              <a:ext uri="{FF2B5EF4-FFF2-40B4-BE49-F238E27FC236}">
                <a16:creationId xmlns:a16="http://schemas.microsoft.com/office/drawing/2014/main" id="{A9FD1358-9A29-4CFF-C23E-E23D289DB4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0603" y="2857915"/>
            <a:ext cx="256989" cy="169464"/>
          </a:xfrm>
          <a:prstGeom prst="rect">
            <a:avLst/>
          </a:prstGeom>
        </p:spPr>
      </p:pic>
      <p:pic>
        <p:nvPicPr>
          <p:cNvPr id="152" name="Imagem 151" descr="Logotipo, nome da empresa&#10;&#10;Descrição gerada automaticamente">
            <a:extLst>
              <a:ext uri="{FF2B5EF4-FFF2-40B4-BE49-F238E27FC236}">
                <a16:creationId xmlns:a16="http://schemas.microsoft.com/office/drawing/2014/main" id="{0C976E14-7BF7-3277-A39B-416003C094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9187" y="4097868"/>
            <a:ext cx="278405" cy="156603"/>
          </a:xfrm>
          <a:prstGeom prst="rect">
            <a:avLst/>
          </a:prstGeom>
        </p:spPr>
      </p:pic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4B3D50F6-F0EF-8E56-448A-7D1F49C8C227}"/>
              </a:ext>
            </a:extLst>
          </p:cNvPr>
          <p:cNvSpPr txBox="1"/>
          <p:nvPr/>
        </p:nvSpPr>
        <p:spPr>
          <a:xfrm>
            <a:off x="7168327" y="1947190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Projeto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8B07E5B4-4F03-62E5-51E0-DD54BA47BC60}"/>
              </a:ext>
            </a:extLst>
          </p:cNvPr>
          <p:cNvSpPr txBox="1"/>
          <p:nvPr/>
        </p:nvSpPr>
        <p:spPr>
          <a:xfrm>
            <a:off x="7168327" y="2403481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Projetos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7248FA76-79B5-FCB4-12E0-F76FD8A8FD17}"/>
              </a:ext>
            </a:extLst>
          </p:cNvPr>
          <p:cNvSpPr txBox="1"/>
          <p:nvPr/>
        </p:nvSpPr>
        <p:spPr>
          <a:xfrm>
            <a:off x="7168327" y="2788759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Projetos</a:t>
            </a:r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F4A80728-7915-DEC3-5701-869E0D082468}"/>
              </a:ext>
            </a:extLst>
          </p:cNvPr>
          <p:cNvSpPr txBox="1"/>
          <p:nvPr/>
        </p:nvSpPr>
        <p:spPr>
          <a:xfrm>
            <a:off x="7168327" y="3177395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1.000MW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 Projetos</a:t>
            </a:r>
          </a:p>
        </p:txBody>
      </p:sp>
      <p:sp>
        <p:nvSpPr>
          <p:cNvPr id="158" name="CaixaDeTexto 157">
            <a:extLst>
              <a:ext uri="{FF2B5EF4-FFF2-40B4-BE49-F238E27FC236}">
                <a16:creationId xmlns:a16="http://schemas.microsoft.com/office/drawing/2014/main" id="{FB93534E-2CBE-9323-3CF5-A9D593BF7B40}"/>
              </a:ext>
            </a:extLst>
          </p:cNvPr>
          <p:cNvSpPr txBox="1"/>
          <p:nvPr/>
        </p:nvSpPr>
        <p:spPr>
          <a:xfrm>
            <a:off x="7168327" y="3659485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Projeto</a:t>
            </a:r>
          </a:p>
        </p:txBody>
      </p:sp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FC784E06-7EF6-88FC-5DAE-9D42BEED373E}"/>
              </a:ext>
            </a:extLst>
          </p:cNvPr>
          <p:cNvSpPr txBox="1"/>
          <p:nvPr/>
        </p:nvSpPr>
        <p:spPr>
          <a:xfrm>
            <a:off x="7168327" y="4036318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Projeto</a:t>
            </a: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911E41DF-903A-4C59-D031-6AF4D6EA733A}"/>
              </a:ext>
            </a:extLst>
          </p:cNvPr>
          <p:cNvSpPr txBox="1"/>
          <p:nvPr/>
        </p:nvSpPr>
        <p:spPr>
          <a:xfrm>
            <a:off x="8164952" y="1944617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Projeto</a:t>
            </a:r>
          </a:p>
        </p:txBody>
      </p:sp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DED7500D-16DE-CBEC-931E-18565539F4FC}"/>
              </a:ext>
            </a:extLst>
          </p:cNvPr>
          <p:cNvSpPr txBox="1"/>
          <p:nvPr/>
        </p:nvSpPr>
        <p:spPr>
          <a:xfrm>
            <a:off x="8164952" y="2403481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Projeto</a:t>
            </a:r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8DB53A05-480D-6993-B7ED-A53795486D37}"/>
              </a:ext>
            </a:extLst>
          </p:cNvPr>
          <p:cNvSpPr txBox="1"/>
          <p:nvPr/>
        </p:nvSpPr>
        <p:spPr>
          <a:xfrm>
            <a:off x="8164952" y="2788759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Projeto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6498BBA2-278E-C9FC-49CA-600642283FB9}"/>
              </a:ext>
            </a:extLst>
          </p:cNvPr>
          <p:cNvSpPr txBox="1"/>
          <p:nvPr/>
        </p:nvSpPr>
        <p:spPr>
          <a:xfrm>
            <a:off x="8164952" y="3177395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Projetos</a:t>
            </a:r>
          </a:p>
        </p:txBody>
      </p:sp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522D789C-2302-0BE4-1084-2B4E54EB2973}"/>
              </a:ext>
            </a:extLst>
          </p:cNvPr>
          <p:cNvSpPr txBox="1"/>
          <p:nvPr/>
        </p:nvSpPr>
        <p:spPr>
          <a:xfrm>
            <a:off x="8164952" y="3659485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439MW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 Projetos</a:t>
            </a:r>
          </a:p>
        </p:txBody>
      </p:sp>
      <p:pic>
        <p:nvPicPr>
          <p:cNvPr id="149" name="Imagem 148" descr="Logotipo&#10;&#10;Descrição gerada automaticamente">
            <a:extLst>
              <a:ext uri="{FF2B5EF4-FFF2-40B4-BE49-F238E27FC236}">
                <a16:creationId xmlns:a16="http://schemas.microsoft.com/office/drawing/2014/main" id="{C39931F5-3F7F-A87A-F4F0-348A26AF39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40772" y="2501373"/>
            <a:ext cx="310957" cy="111992"/>
          </a:xfrm>
          <a:prstGeom prst="rect">
            <a:avLst/>
          </a:prstGeom>
        </p:spPr>
      </p:pic>
      <p:sp>
        <p:nvSpPr>
          <p:cNvPr id="165" name="CaixaDeTexto 164">
            <a:extLst>
              <a:ext uri="{FF2B5EF4-FFF2-40B4-BE49-F238E27FC236}">
                <a16:creationId xmlns:a16="http://schemas.microsoft.com/office/drawing/2014/main" id="{BE7382BF-EF69-747D-8B90-651105A8062D}"/>
              </a:ext>
            </a:extLst>
          </p:cNvPr>
          <p:cNvSpPr txBox="1"/>
          <p:nvPr/>
        </p:nvSpPr>
        <p:spPr>
          <a:xfrm>
            <a:off x="7975414" y="2577574"/>
            <a:ext cx="27164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400" b="1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</a:t>
            </a:r>
          </a:p>
        </p:txBody>
      </p:sp>
      <p:pic>
        <p:nvPicPr>
          <p:cNvPr id="150" name="Imagem 149" descr="Logotipo&#10;&#10;Descrição gerada automaticamente">
            <a:extLst>
              <a:ext uri="{FF2B5EF4-FFF2-40B4-BE49-F238E27FC236}">
                <a16:creationId xmlns:a16="http://schemas.microsoft.com/office/drawing/2014/main" id="{71483794-6FF5-903E-0088-0EAFCEDD1E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36610" y="2886651"/>
            <a:ext cx="310957" cy="111993"/>
          </a:xfrm>
          <a:prstGeom prst="rect">
            <a:avLst/>
          </a:prstGeom>
        </p:spPr>
      </p:pic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AFAA784F-E333-E87B-403A-533E6C24452C}"/>
              </a:ext>
            </a:extLst>
          </p:cNvPr>
          <p:cNvSpPr txBox="1"/>
          <p:nvPr/>
        </p:nvSpPr>
        <p:spPr>
          <a:xfrm>
            <a:off x="7979575" y="2968932"/>
            <a:ext cx="27164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400" b="1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RJ</a:t>
            </a:r>
          </a:p>
        </p:txBody>
      </p:sp>
      <p:pic>
        <p:nvPicPr>
          <p:cNvPr id="167" name="Gráfico 166">
            <a:extLst>
              <a:ext uri="{FF2B5EF4-FFF2-40B4-BE49-F238E27FC236}">
                <a16:creationId xmlns:a16="http://schemas.microsoft.com/office/drawing/2014/main" id="{23D588AD-17E4-DC19-9490-951C6E48953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5396"/>
          <a:stretch/>
        </p:blipFill>
        <p:spPr>
          <a:xfrm>
            <a:off x="6808896" y="2502024"/>
            <a:ext cx="388696" cy="110691"/>
          </a:xfrm>
          <a:prstGeom prst="rect">
            <a:avLst/>
          </a:prstGeom>
        </p:spPr>
      </p:pic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F3B9B1E6-B10D-B011-67BB-AF5835351486}"/>
              </a:ext>
            </a:extLst>
          </p:cNvPr>
          <p:cNvSpPr txBox="1"/>
          <p:nvPr/>
        </p:nvSpPr>
        <p:spPr>
          <a:xfrm>
            <a:off x="6994162" y="2556754"/>
            <a:ext cx="27164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400" b="1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</a:t>
            </a:r>
          </a:p>
        </p:txBody>
      </p:sp>
      <p:pic>
        <p:nvPicPr>
          <p:cNvPr id="133" name="Gráfico 132">
            <a:extLst>
              <a:ext uri="{FF2B5EF4-FFF2-40B4-BE49-F238E27FC236}">
                <a16:creationId xmlns:a16="http://schemas.microsoft.com/office/drawing/2014/main" id="{6F1CA21A-291A-6386-EB28-35E9CE1A334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9229"/>
          <a:stretch/>
        </p:blipFill>
        <p:spPr>
          <a:xfrm>
            <a:off x="7815640" y="3278445"/>
            <a:ext cx="388696" cy="105676"/>
          </a:xfrm>
          <a:prstGeom prst="rect">
            <a:avLst/>
          </a:prstGeom>
        </p:spPr>
      </p:pic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294EE9ED-70D8-E8D6-2A0F-4F8A1BA08177}"/>
              </a:ext>
            </a:extLst>
          </p:cNvPr>
          <p:cNvSpPr txBox="1"/>
          <p:nvPr/>
        </p:nvSpPr>
        <p:spPr>
          <a:xfrm>
            <a:off x="8000545" y="3317652"/>
            <a:ext cx="27164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400" b="1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</a:t>
            </a:r>
          </a:p>
        </p:txBody>
      </p:sp>
      <p:pic>
        <p:nvPicPr>
          <p:cNvPr id="171" name="Imagem 170" descr="Logotipo&#10;&#10;Descrição gerada automaticamente">
            <a:extLst>
              <a:ext uri="{FF2B5EF4-FFF2-40B4-BE49-F238E27FC236}">
                <a16:creationId xmlns:a16="http://schemas.microsoft.com/office/drawing/2014/main" id="{17F0616B-3901-FC99-94A4-45638821F1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00646" y="3743776"/>
            <a:ext cx="296946" cy="139195"/>
          </a:xfrm>
          <a:prstGeom prst="rect">
            <a:avLst/>
          </a:prstGeom>
        </p:spPr>
      </p:pic>
      <p:pic>
        <p:nvPicPr>
          <p:cNvPr id="173" name="Imagem 172" descr="Logotipo, nome da empresa&#10;&#10;Descrição gerada automaticamente">
            <a:extLst>
              <a:ext uri="{FF2B5EF4-FFF2-40B4-BE49-F238E27FC236}">
                <a16:creationId xmlns:a16="http://schemas.microsoft.com/office/drawing/2014/main" id="{B5D2FF80-D8F7-7060-7288-E0907CFEBC5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8995" t="26527" r="8408" b="26975"/>
          <a:stretch/>
        </p:blipFill>
        <p:spPr>
          <a:xfrm>
            <a:off x="6863129" y="2004363"/>
            <a:ext cx="334463" cy="188285"/>
          </a:xfrm>
          <a:prstGeom prst="rect">
            <a:avLst/>
          </a:prstGeom>
        </p:spPr>
      </p:pic>
      <p:pic>
        <p:nvPicPr>
          <p:cNvPr id="174" name="Imagem 173" descr="Logotipo&#10;&#10;Descrição gerada automaticamente">
            <a:extLst>
              <a:ext uri="{FF2B5EF4-FFF2-40B4-BE49-F238E27FC236}">
                <a16:creationId xmlns:a16="http://schemas.microsoft.com/office/drawing/2014/main" id="{7E1EB028-DB20-A6AD-D009-F95B81A776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40772" y="2042509"/>
            <a:ext cx="310957" cy="111993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DF74709E-53AA-4389-1E16-E1129C6F745B}"/>
              </a:ext>
            </a:extLst>
          </p:cNvPr>
          <p:cNvSpPr txBox="1"/>
          <p:nvPr/>
        </p:nvSpPr>
        <p:spPr>
          <a:xfrm>
            <a:off x="7975414" y="2122079"/>
            <a:ext cx="27164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400" b="1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</a:t>
            </a:r>
          </a:p>
        </p:txBody>
      </p: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06F896D7-B2CA-8098-4959-6211AA619067}"/>
              </a:ext>
            </a:extLst>
          </p:cNvPr>
          <p:cNvSpPr txBox="1"/>
          <p:nvPr/>
        </p:nvSpPr>
        <p:spPr>
          <a:xfrm>
            <a:off x="7646338" y="1364615"/>
            <a:ext cx="7779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>
              <a:buClrTx/>
            </a:pPr>
            <a:r>
              <a:rPr lang="pt-BR" sz="900" b="1" kern="1200">
                <a:solidFill>
                  <a:srgbClr val="74831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2,5GW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FA567757-A37B-F7D3-F50D-A700C7020DD7}"/>
              </a:ext>
            </a:extLst>
          </p:cNvPr>
          <p:cNvSpPr txBox="1"/>
          <p:nvPr/>
        </p:nvSpPr>
        <p:spPr>
          <a:xfrm>
            <a:off x="5800855" y="1372381"/>
            <a:ext cx="7779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>
              <a:buClrTx/>
            </a:pPr>
            <a:r>
              <a:rPr lang="pt-BR" sz="900" b="1" kern="1200">
                <a:solidFill>
                  <a:srgbClr val="74831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282MW</a:t>
            </a:r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84207A22-9E9C-C2BB-BC43-BA4CB2529389}"/>
              </a:ext>
            </a:extLst>
          </p:cNvPr>
          <p:cNvSpPr txBox="1"/>
          <p:nvPr/>
        </p:nvSpPr>
        <p:spPr>
          <a:xfrm>
            <a:off x="5800855" y="2720867"/>
            <a:ext cx="7779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>
              <a:buClrTx/>
            </a:pPr>
            <a:r>
              <a:rPr lang="pt-BR" sz="900" b="1" kern="1200">
                <a:solidFill>
                  <a:srgbClr val="74831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7MW</a:t>
            </a:r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142E5D90-7AE9-6EF2-DBAE-01C39476EBFC}"/>
              </a:ext>
            </a:extLst>
          </p:cNvPr>
          <p:cNvSpPr txBox="1"/>
          <p:nvPr/>
        </p:nvSpPr>
        <p:spPr>
          <a:xfrm>
            <a:off x="5800855" y="3906427"/>
            <a:ext cx="7779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>
              <a:buClrTx/>
            </a:pPr>
            <a:r>
              <a:rPr lang="pt-BR" sz="900" b="1" kern="1200">
                <a:solidFill>
                  <a:srgbClr val="74831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7MW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004ACE-1F86-A651-5BE6-C0860C6483E5}"/>
              </a:ext>
            </a:extLst>
          </p:cNvPr>
          <p:cNvGrpSpPr/>
          <p:nvPr/>
        </p:nvGrpSpPr>
        <p:grpSpPr>
          <a:xfrm>
            <a:off x="379519" y="4695041"/>
            <a:ext cx="576970" cy="130357"/>
            <a:chOff x="379519" y="4695041"/>
            <a:chExt cx="576970" cy="130357"/>
          </a:xfrm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B58BC8-CD68-4505-0F90-2D88D69E820B}"/>
                </a:ext>
              </a:extLst>
            </p:cNvPr>
            <p:cNvSpPr/>
            <p:nvPr/>
          </p:nvSpPr>
          <p:spPr>
            <a:xfrm>
              <a:off x="588669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CAD8927-8122-D3EB-F443-A3A17CC195ED}"/>
                </a:ext>
              </a:extLst>
            </p:cNvPr>
            <p:cNvSpPr/>
            <p:nvPr/>
          </p:nvSpPr>
          <p:spPr>
            <a:xfrm>
              <a:off x="773576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4CAB3C19-94DE-1307-A828-0658E92FD459}"/>
                </a:ext>
              </a:extLst>
            </p:cNvPr>
            <p:cNvSpPr/>
            <p:nvPr/>
          </p:nvSpPr>
          <p:spPr>
            <a:xfrm>
              <a:off x="684188" y="469504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5252B7D7-7321-491E-539E-9A27684C0726}"/>
                </a:ext>
              </a:extLst>
            </p:cNvPr>
            <p:cNvSpPr/>
            <p:nvPr/>
          </p:nvSpPr>
          <p:spPr>
            <a:xfrm>
              <a:off x="869565" y="470140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C1A4FFC-A95B-BFBA-5262-C29C6D8F51DF}"/>
                </a:ext>
              </a:extLst>
            </p:cNvPr>
            <p:cNvSpPr/>
            <p:nvPr/>
          </p:nvSpPr>
          <p:spPr>
            <a:xfrm>
              <a:off x="483520" y="469940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D347B69-248F-102C-46C2-3A2F98D80179}"/>
                </a:ext>
              </a:extLst>
            </p:cNvPr>
            <p:cNvSpPr/>
            <p:nvPr/>
          </p:nvSpPr>
          <p:spPr>
            <a:xfrm>
              <a:off x="379519" y="469708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</p:grpSp>
      <p:sp>
        <p:nvSpPr>
          <p:cNvPr id="2" name="Retângulo: Cantos Arredondados 3">
            <a:extLst>
              <a:ext uri="{FF2B5EF4-FFF2-40B4-BE49-F238E27FC236}">
                <a16:creationId xmlns:a16="http://schemas.microsoft.com/office/drawing/2014/main" id="{9723F8B7-4DE2-8674-CAF5-4553A681ACAE}"/>
              </a:ext>
            </a:extLst>
          </p:cNvPr>
          <p:cNvSpPr/>
          <p:nvPr/>
        </p:nvSpPr>
        <p:spPr>
          <a:xfrm>
            <a:off x="537568" y="1519695"/>
            <a:ext cx="560203" cy="280102"/>
          </a:xfrm>
          <a:prstGeom prst="roundRect">
            <a:avLst>
              <a:gd name="adj" fmla="val 50000"/>
            </a:avLst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</a:p>
        </p:txBody>
      </p:sp>
      <p:sp>
        <p:nvSpPr>
          <p:cNvPr id="10" name="Retângulo: Cantos Arredondados 77">
            <a:extLst>
              <a:ext uri="{FF2B5EF4-FFF2-40B4-BE49-F238E27FC236}">
                <a16:creationId xmlns:a16="http://schemas.microsoft.com/office/drawing/2014/main" id="{BFB5A38A-66A0-3082-52D9-598E051422EE}"/>
              </a:ext>
            </a:extLst>
          </p:cNvPr>
          <p:cNvSpPr/>
          <p:nvPr/>
        </p:nvSpPr>
        <p:spPr>
          <a:xfrm>
            <a:off x="537568" y="2114310"/>
            <a:ext cx="560203" cy="280102"/>
          </a:xfrm>
          <a:prstGeom prst="roundRect">
            <a:avLst>
              <a:gd name="adj" fmla="val 50000"/>
            </a:avLst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</a:p>
        </p:txBody>
      </p:sp>
      <p:sp>
        <p:nvSpPr>
          <p:cNvPr id="11" name="Retângulo: Cantos Arredondados 78">
            <a:extLst>
              <a:ext uri="{FF2B5EF4-FFF2-40B4-BE49-F238E27FC236}">
                <a16:creationId xmlns:a16="http://schemas.microsoft.com/office/drawing/2014/main" id="{45307403-AD7E-12BC-EC0B-26C8F2F15FF8}"/>
              </a:ext>
            </a:extLst>
          </p:cNvPr>
          <p:cNvSpPr/>
          <p:nvPr/>
        </p:nvSpPr>
        <p:spPr>
          <a:xfrm>
            <a:off x="538116" y="2708872"/>
            <a:ext cx="560203" cy="280102"/>
          </a:xfrm>
          <a:prstGeom prst="roundRect">
            <a:avLst>
              <a:gd name="adj" fmla="val 50000"/>
            </a:avLst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</a:p>
        </p:txBody>
      </p:sp>
      <p:sp>
        <p:nvSpPr>
          <p:cNvPr id="12" name="Retângulo: Cantos Arredondados 79">
            <a:extLst>
              <a:ext uri="{FF2B5EF4-FFF2-40B4-BE49-F238E27FC236}">
                <a16:creationId xmlns:a16="http://schemas.microsoft.com/office/drawing/2014/main" id="{5EEE4BD8-3200-0DDC-8F97-D27041CAC0D2}"/>
              </a:ext>
            </a:extLst>
          </p:cNvPr>
          <p:cNvSpPr/>
          <p:nvPr/>
        </p:nvSpPr>
        <p:spPr>
          <a:xfrm>
            <a:off x="538004" y="3304346"/>
            <a:ext cx="560203" cy="280102"/>
          </a:xfrm>
          <a:prstGeom prst="roundRect">
            <a:avLst>
              <a:gd name="adj" fmla="val 50000"/>
            </a:avLst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>
                <a:latin typeface="Arial" panose="020B0604020202020204" pitchFamily="34" charset="0"/>
                <a:cs typeface="Arial" panose="020B0604020202020204" pitchFamily="34" charset="0"/>
              </a:rPr>
              <a:t>RJ</a:t>
            </a:r>
          </a:p>
        </p:txBody>
      </p:sp>
      <p:sp>
        <p:nvSpPr>
          <p:cNvPr id="13" name="Retângulo: Cantos Arredondados 80">
            <a:extLst>
              <a:ext uri="{FF2B5EF4-FFF2-40B4-BE49-F238E27FC236}">
                <a16:creationId xmlns:a16="http://schemas.microsoft.com/office/drawing/2014/main" id="{8A8FBC1C-7171-6EF3-5BC7-CCC07160D09C}"/>
              </a:ext>
            </a:extLst>
          </p:cNvPr>
          <p:cNvSpPr/>
          <p:nvPr/>
        </p:nvSpPr>
        <p:spPr>
          <a:xfrm>
            <a:off x="538004" y="3897418"/>
            <a:ext cx="560203" cy="280102"/>
          </a:xfrm>
          <a:prstGeom prst="roundRect">
            <a:avLst>
              <a:gd name="adj" fmla="val 50000"/>
            </a:avLst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</a:p>
        </p:txBody>
      </p:sp>
      <p:sp>
        <p:nvSpPr>
          <p:cNvPr id="14" name="Retângulo: Cantos Arredondados 102">
            <a:extLst>
              <a:ext uri="{FF2B5EF4-FFF2-40B4-BE49-F238E27FC236}">
                <a16:creationId xmlns:a16="http://schemas.microsoft.com/office/drawing/2014/main" id="{6DD31713-D09D-3F1B-00E8-5AA39C6487DF}"/>
              </a:ext>
            </a:extLst>
          </p:cNvPr>
          <p:cNvSpPr/>
          <p:nvPr/>
        </p:nvSpPr>
        <p:spPr>
          <a:xfrm>
            <a:off x="2203604" y="2049847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PETROLINA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Biogás – 1 MW</a:t>
            </a:r>
          </a:p>
        </p:txBody>
      </p:sp>
      <p:sp>
        <p:nvSpPr>
          <p:cNvPr id="15" name="Retângulo: Cantos Arredondados 100">
            <a:extLst>
              <a:ext uri="{FF2B5EF4-FFF2-40B4-BE49-F238E27FC236}">
                <a16:creationId xmlns:a16="http://schemas.microsoft.com/office/drawing/2014/main" id="{0F700771-9552-0A23-1ACD-8BCBDCF7328E}"/>
              </a:ext>
            </a:extLst>
          </p:cNvPr>
          <p:cNvSpPr/>
          <p:nvPr/>
        </p:nvSpPr>
        <p:spPr>
          <a:xfrm>
            <a:off x="1207584" y="1455838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NOVA CRUZ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Solar – 2,4 </a:t>
            </a:r>
            <a:r>
              <a:rPr lang="pt-BR" sz="500" kern="120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MWp</a:t>
            </a:r>
            <a:endParaRPr lang="pt-BR" sz="500" b="1" kern="120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6" name="Conector reto 16">
            <a:extLst>
              <a:ext uri="{FF2B5EF4-FFF2-40B4-BE49-F238E27FC236}">
                <a16:creationId xmlns:a16="http://schemas.microsoft.com/office/drawing/2014/main" id="{74EFE4ED-DB13-5762-368A-F72ECF7C29D7}"/>
              </a:ext>
            </a:extLst>
          </p:cNvPr>
          <p:cNvCxnSpPr>
            <a:stCxn id="12" idx="1"/>
            <a:endCxn id="12" idx="1"/>
          </p:cNvCxnSpPr>
          <p:nvPr/>
        </p:nvCxnSpPr>
        <p:spPr>
          <a:xfrm>
            <a:off x="538004" y="344439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: Cantos Arredondados 101">
            <a:extLst>
              <a:ext uri="{FF2B5EF4-FFF2-40B4-BE49-F238E27FC236}">
                <a16:creationId xmlns:a16="http://schemas.microsoft.com/office/drawing/2014/main" id="{F245596E-B425-DFB4-17F1-D93FE5E0F270}"/>
              </a:ext>
            </a:extLst>
          </p:cNvPr>
          <p:cNvSpPr/>
          <p:nvPr/>
        </p:nvSpPr>
        <p:spPr>
          <a:xfrm>
            <a:off x="1207584" y="2049847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CARUARU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Biogás – 2,4  MW</a:t>
            </a:r>
          </a:p>
        </p:txBody>
      </p:sp>
      <p:sp>
        <p:nvSpPr>
          <p:cNvPr id="21" name="Retângulo: Cantos Arredondados 105">
            <a:extLst>
              <a:ext uri="{FF2B5EF4-FFF2-40B4-BE49-F238E27FC236}">
                <a16:creationId xmlns:a16="http://schemas.microsoft.com/office/drawing/2014/main" id="{3C81A642-3AFE-1A9E-8B66-3BACDD8988B3}"/>
              </a:ext>
            </a:extLst>
          </p:cNvPr>
          <p:cNvSpPr/>
          <p:nvPr/>
        </p:nvSpPr>
        <p:spPr>
          <a:xfrm>
            <a:off x="2201524" y="2639263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ITABAIANA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Solar – 3,15 </a:t>
            </a:r>
            <a:r>
              <a:rPr lang="pt-BR" sz="500" kern="120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MWp</a:t>
            </a:r>
            <a:endParaRPr lang="pt-BR" sz="500" kern="120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tângulo: Cantos Arredondados 106">
            <a:extLst>
              <a:ext uri="{FF2B5EF4-FFF2-40B4-BE49-F238E27FC236}">
                <a16:creationId xmlns:a16="http://schemas.microsoft.com/office/drawing/2014/main" id="{506FC15F-F8B0-C3E1-DE67-FDDFA6554AAC}"/>
              </a:ext>
            </a:extLst>
          </p:cNvPr>
          <p:cNvSpPr/>
          <p:nvPr/>
        </p:nvSpPr>
        <p:spPr>
          <a:xfrm>
            <a:off x="1204105" y="2644245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LAGARTO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Solar – 3,2 </a:t>
            </a:r>
            <a:r>
              <a:rPr lang="pt-BR" sz="500" kern="120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MWp</a:t>
            </a:r>
            <a:endParaRPr lang="pt-BR" sz="500" kern="120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tângulo: Cantos Arredondados 109">
            <a:extLst>
              <a:ext uri="{FF2B5EF4-FFF2-40B4-BE49-F238E27FC236}">
                <a16:creationId xmlns:a16="http://schemas.microsoft.com/office/drawing/2014/main" id="{9EDA0F17-228C-D08B-5878-9313300DE122}"/>
              </a:ext>
            </a:extLst>
          </p:cNvPr>
          <p:cNvSpPr/>
          <p:nvPr/>
        </p:nvSpPr>
        <p:spPr>
          <a:xfrm>
            <a:off x="2193764" y="3231884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SÃO PEDRO, TRÊS RIOS</a:t>
            </a:r>
          </a:p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 BARRA MANSA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Biogás – 5,4 MW</a:t>
            </a:r>
          </a:p>
        </p:txBody>
      </p:sp>
      <p:sp>
        <p:nvSpPr>
          <p:cNvPr id="24" name="Retângulo: Cantos Arredondados 110">
            <a:extLst>
              <a:ext uri="{FF2B5EF4-FFF2-40B4-BE49-F238E27FC236}">
                <a16:creationId xmlns:a16="http://schemas.microsoft.com/office/drawing/2014/main" id="{681AF29B-4087-C626-D321-4570C8A5E51D}"/>
              </a:ext>
            </a:extLst>
          </p:cNvPr>
          <p:cNvSpPr/>
          <p:nvPr/>
        </p:nvSpPr>
        <p:spPr>
          <a:xfrm>
            <a:off x="1204105" y="3236373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ANZOL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Hidroelétrica –2 MW</a:t>
            </a:r>
          </a:p>
        </p:txBody>
      </p:sp>
      <p:sp>
        <p:nvSpPr>
          <p:cNvPr id="25" name="Retângulo: Cantos Arredondados 111">
            <a:extLst>
              <a:ext uri="{FF2B5EF4-FFF2-40B4-BE49-F238E27FC236}">
                <a16:creationId xmlns:a16="http://schemas.microsoft.com/office/drawing/2014/main" id="{ABA624B0-6002-7AE5-EF02-A242CCB85593}"/>
              </a:ext>
            </a:extLst>
          </p:cNvPr>
          <p:cNvSpPr/>
          <p:nvPr/>
        </p:nvSpPr>
        <p:spPr>
          <a:xfrm>
            <a:off x="3191332" y="3231884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SANTANA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Hidroelétrica – 3 MW</a:t>
            </a:r>
          </a:p>
        </p:txBody>
      </p:sp>
      <p:sp>
        <p:nvSpPr>
          <p:cNvPr id="26" name="Retângulo: Cantos Arredondados 112">
            <a:extLst>
              <a:ext uri="{FF2B5EF4-FFF2-40B4-BE49-F238E27FC236}">
                <a16:creationId xmlns:a16="http://schemas.microsoft.com/office/drawing/2014/main" id="{CEE02E87-C5A7-368D-43DC-3F7321355F3A}"/>
              </a:ext>
            </a:extLst>
          </p:cNvPr>
          <p:cNvSpPr/>
          <p:nvPr/>
        </p:nvSpPr>
        <p:spPr>
          <a:xfrm>
            <a:off x="2193764" y="3832263"/>
            <a:ext cx="1480140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PAULÍNIA | SP</a:t>
            </a:r>
          </a:p>
          <a:p>
            <a:pPr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UTE – 16 MW</a:t>
            </a:r>
          </a:p>
        </p:txBody>
      </p:sp>
      <p:sp>
        <p:nvSpPr>
          <p:cNvPr id="27" name="Retângulo: Cantos Arredondados 135">
            <a:extLst>
              <a:ext uri="{FF2B5EF4-FFF2-40B4-BE49-F238E27FC236}">
                <a16:creationId xmlns:a16="http://schemas.microsoft.com/office/drawing/2014/main" id="{F3A80005-EE4B-4F73-23DA-8339E24741C4}"/>
              </a:ext>
            </a:extLst>
          </p:cNvPr>
          <p:cNvSpPr/>
          <p:nvPr/>
        </p:nvSpPr>
        <p:spPr>
          <a:xfrm>
            <a:off x="1204105" y="3835753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SANTOS | SP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Biogás – 4,7 MW</a:t>
            </a:r>
          </a:p>
        </p:txBody>
      </p:sp>
      <p:pic>
        <p:nvPicPr>
          <p:cNvPr id="36" name="Imagem 1">
            <a:extLst>
              <a:ext uri="{FF2B5EF4-FFF2-40B4-BE49-F238E27FC236}">
                <a16:creationId xmlns:a16="http://schemas.microsoft.com/office/drawing/2014/main" id="{7EDD5DFD-26A4-A04A-6F59-D2F7E722EEED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100000"/>
                    </a14:imgEffect>
                    <a14:imgEffect>
                      <a14:brightnessContrast bright="5000" contrast="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7639" y="3925716"/>
            <a:ext cx="487066" cy="179445"/>
          </a:xfrm>
          <a:prstGeom prst="rect">
            <a:avLst/>
          </a:prstGeom>
        </p:spPr>
      </p:pic>
      <p:sp>
        <p:nvSpPr>
          <p:cNvPr id="37" name="Google Shape;350;p30">
            <a:extLst>
              <a:ext uri="{FF2B5EF4-FFF2-40B4-BE49-F238E27FC236}">
                <a16:creationId xmlns:a16="http://schemas.microsoft.com/office/drawing/2014/main" id="{9089C63A-7CA3-2270-402C-966054DF2558}"/>
              </a:ext>
            </a:extLst>
          </p:cNvPr>
          <p:cNvSpPr txBox="1"/>
          <p:nvPr/>
        </p:nvSpPr>
        <p:spPr>
          <a:xfrm>
            <a:off x="469653" y="835286"/>
            <a:ext cx="3181124" cy="43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defRPr/>
            </a:pPr>
            <a:r>
              <a:rPr lang="pt-BR" sz="12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Ubuntu Light"/>
                <a:cs typeface="Arial" panose="020B0604020202020204" pitchFamily="34" charset="0"/>
                <a:sym typeface="Ubuntu Light"/>
              </a:rPr>
              <a:t>PROJETOS DESENVOLVIDOS</a:t>
            </a:r>
          </a:p>
        </p:txBody>
      </p:sp>
      <p:sp>
        <p:nvSpPr>
          <p:cNvPr id="38" name="CaixaDeTexto 175">
            <a:extLst>
              <a:ext uri="{FF2B5EF4-FFF2-40B4-BE49-F238E27FC236}">
                <a16:creationId xmlns:a16="http://schemas.microsoft.com/office/drawing/2014/main" id="{3CE624D9-0C2B-0F18-A508-9DAD08C60196}"/>
              </a:ext>
            </a:extLst>
          </p:cNvPr>
          <p:cNvSpPr txBox="1"/>
          <p:nvPr/>
        </p:nvSpPr>
        <p:spPr>
          <a:xfrm>
            <a:off x="469653" y="379438"/>
            <a:ext cx="1877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3200" b="1" dirty="0">
                <a:solidFill>
                  <a:srgbClr val="00A099"/>
                </a:solidFill>
                <a:latin typeface="Arial" panose="020B0604020202020204" pitchFamily="34" charset="0"/>
                <a:ea typeface="Ubuntu Light"/>
                <a:cs typeface="Arial" panose="020B0604020202020204" pitchFamily="34" charset="0"/>
                <a:sym typeface="Ubuntu Light"/>
              </a:rPr>
              <a:t>50</a:t>
            </a: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00A099"/>
                </a:solidFill>
                <a:effectLst/>
                <a:uLnTx/>
                <a:uFillTx/>
                <a:latin typeface="Arial" panose="020B0604020202020204" pitchFamily="34" charset="0"/>
                <a:ea typeface="Ubuntu Light"/>
                <a:cs typeface="Arial" panose="020B0604020202020204" pitchFamily="34" charset="0"/>
                <a:sym typeface="Ubuntu Light"/>
              </a:rPr>
              <a:t>MW</a:t>
            </a:r>
            <a:endParaRPr lang="pt-BR" sz="3200" b="1" kern="1200" dirty="0">
              <a:solidFill>
                <a:srgbClr val="B7CF24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CaixaDeTexto 99">
            <a:extLst>
              <a:ext uri="{FF2B5EF4-FFF2-40B4-BE49-F238E27FC236}">
                <a16:creationId xmlns:a16="http://schemas.microsoft.com/office/drawing/2014/main" id="{B39FFE41-750D-14D6-F3C5-06BAC984733F}"/>
              </a:ext>
            </a:extLst>
          </p:cNvPr>
          <p:cNvSpPr txBox="1"/>
          <p:nvPr/>
        </p:nvSpPr>
        <p:spPr>
          <a:xfrm>
            <a:off x="5392899" y="1899586"/>
            <a:ext cx="1114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GD: 85MW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</a:t>
            </a: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 cidades</a:t>
            </a:r>
          </a:p>
          <a:p>
            <a:pPr defTabSz="685800">
              <a:buClrTx/>
            </a:pP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GC: 147MW</a:t>
            </a:r>
          </a:p>
          <a:p>
            <a:pPr defTabSz="685800">
              <a:buClrTx/>
            </a:pPr>
            <a:r>
              <a:rPr lang="pt-BR" sz="6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Parecer: </a:t>
            </a:r>
            <a:r>
              <a:rPr lang="pt-BR" sz="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26,9MW </a:t>
            </a:r>
            <a:r>
              <a:rPr lang="pt-BR" sz="800" b="1" i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pt-BR" sz="600" b="1" kern="12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" name="CaixaDeTexto 107">
            <a:extLst>
              <a:ext uri="{FF2B5EF4-FFF2-40B4-BE49-F238E27FC236}">
                <a16:creationId xmlns:a16="http://schemas.microsoft.com/office/drawing/2014/main" id="{9843389D-FAEA-A757-EEB6-FF37043D6B81}"/>
              </a:ext>
            </a:extLst>
          </p:cNvPr>
          <p:cNvSpPr txBox="1"/>
          <p:nvPr/>
        </p:nvSpPr>
        <p:spPr>
          <a:xfrm>
            <a:off x="5392899" y="2362617"/>
            <a:ext cx="111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GD: 50MW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</a:t>
            </a: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 cidades</a:t>
            </a:r>
          </a:p>
          <a:p>
            <a:pPr defTabSz="685800">
              <a:buClrTx/>
            </a:pPr>
            <a:r>
              <a:rPr lang="pt-BR" sz="6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Parecer: </a:t>
            </a:r>
            <a:r>
              <a:rPr lang="pt-BR" sz="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2,5MW </a:t>
            </a:r>
            <a:r>
              <a:rPr lang="pt-BR" sz="800" b="1" i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pt-BR" sz="600" b="1" kern="12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7" name="CaixaDeTexto 113">
            <a:extLst>
              <a:ext uri="{FF2B5EF4-FFF2-40B4-BE49-F238E27FC236}">
                <a16:creationId xmlns:a16="http://schemas.microsoft.com/office/drawing/2014/main" id="{40B7DAD6-D6E0-377B-8CB0-9A0272DAF2F0}"/>
              </a:ext>
            </a:extLst>
          </p:cNvPr>
          <p:cNvSpPr txBox="1"/>
          <p:nvPr/>
        </p:nvSpPr>
        <p:spPr>
          <a:xfrm>
            <a:off x="5392899" y="4486470"/>
            <a:ext cx="111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GD: 7MW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</a:t>
            </a: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cidades</a:t>
            </a:r>
          </a:p>
          <a:p>
            <a:pPr defTabSz="685800">
              <a:buClrTx/>
            </a:pPr>
            <a:r>
              <a:rPr lang="pt-BR" sz="6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Parecer: </a:t>
            </a:r>
            <a:r>
              <a:rPr lang="pt-BR" sz="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2,5MW </a:t>
            </a:r>
            <a:r>
              <a:rPr lang="pt-BR" sz="800" b="1" i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pt-BR" sz="600" b="1" kern="12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8" name="CaixaDeTexto 50">
            <a:extLst>
              <a:ext uri="{FF2B5EF4-FFF2-40B4-BE49-F238E27FC236}">
                <a16:creationId xmlns:a16="http://schemas.microsoft.com/office/drawing/2014/main" id="{EB1BF28B-5725-A624-ADC3-E0A1DFE8D85A}"/>
              </a:ext>
            </a:extLst>
          </p:cNvPr>
          <p:cNvSpPr txBox="1"/>
          <p:nvPr/>
        </p:nvSpPr>
        <p:spPr>
          <a:xfrm>
            <a:off x="6858234" y="3408313"/>
            <a:ext cx="8901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6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Parecer: </a:t>
            </a:r>
            <a:r>
              <a:rPr lang="pt-BR" sz="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150MW </a:t>
            </a:r>
            <a:r>
              <a:rPr lang="pt-BR" sz="800" b="1" i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pt-BR" sz="600" b="1" kern="12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1" name="CaixaDeTexto 52">
            <a:extLst>
              <a:ext uri="{FF2B5EF4-FFF2-40B4-BE49-F238E27FC236}">
                <a16:creationId xmlns:a16="http://schemas.microsoft.com/office/drawing/2014/main" id="{7D71FFC5-CCF4-08E0-68F8-478D99A8B748}"/>
              </a:ext>
            </a:extLst>
          </p:cNvPr>
          <p:cNvSpPr txBox="1"/>
          <p:nvPr/>
        </p:nvSpPr>
        <p:spPr>
          <a:xfrm>
            <a:off x="6864613" y="2165802"/>
            <a:ext cx="8901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6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Parecer: </a:t>
            </a:r>
            <a:r>
              <a:rPr lang="pt-BR" sz="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 </a:t>
            </a:r>
            <a:r>
              <a:rPr lang="pt-BR" sz="800" b="1" i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pt-BR" sz="600" b="1" kern="12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108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6649AD0-1CDC-98AD-CE76-1A51F29C8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6033" y="2165237"/>
            <a:ext cx="7079345" cy="2978263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27CFFDB2-9F37-BB1A-8D99-17D68BCE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36" y="1042439"/>
            <a:ext cx="1272578" cy="652605"/>
          </a:xfrm>
          <a:prstGeom prst="rect">
            <a:avLst/>
          </a:prstGeom>
        </p:spPr>
      </p:pic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CA264C6A-5EF9-C084-D33E-227DC2910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50" y="2201035"/>
            <a:ext cx="1507711" cy="547154"/>
          </a:xfrm>
          <a:prstGeom prst="rect">
            <a:avLst/>
          </a:prstGeom>
        </p:spPr>
      </p:pic>
      <p:pic>
        <p:nvPicPr>
          <p:cNvPr id="9" name="Imagem 8" descr="Logotipo">
            <a:extLst>
              <a:ext uri="{FF2B5EF4-FFF2-40B4-BE49-F238E27FC236}">
                <a16:creationId xmlns:a16="http://schemas.microsoft.com/office/drawing/2014/main" id="{5D80AAD6-94A0-BA80-8C88-43CF539C1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34" y="1192625"/>
            <a:ext cx="867855" cy="357864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705F6272-7806-83CA-C5DF-3552007AE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55" y="1117357"/>
            <a:ext cx="1077137" cy="388967"/>
          </a:xfrm>
          <a:prstGeom prst="rect">
            <a:avLst/>
          </a:prstGeom>
        </p:spPr>
      </p:pic>
      <p:pic>
        <p:nvPicPr>
          <p:cNvPr id="17" name="Imagem 16" descr="Logotipo, nome da empresa">
            <a:extLst>
              <a:ext uri="{FF2B5EF4-FFF2-40B4-BE49-F238E27FC236}">
                <a16:creationId xmlns:a16="http://schemas.microsoft.com/office/drawing/2014/main" id="{9F60549D-82F6-6F3B-345E-E7DB80634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276" y="291411"/>
            <a:ext cx="1219666" cy="388967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0C739350-B6E8-6FD4-9AB6-D5D286F9CA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8" b="27211"/>
          <a:stretch/>
        </p:blipFill>
        <p:spPr>
          <a:xfrm>
            <a:off x="4762428" y="198770"/>
            <a:ext cx="1219666" cy="57313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EFADFBA-3024-0970-CF84-7A94C6D76B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0010" y="236838"/>
            <a:ext cx="766075" cy="4277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770D54-9900-E846-445C-09460F0ADD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6946" y="2061544"/>
            <a:ext cx="953151" cy="633135"/>
          </a:xfrm>
          <a:prstGeom prst="rect">
            <a:avLst/>
          </a:prstGeom>
        </p:spPr>
      </p:pic>
      <p:pic>
        <p:nvPicPr>
          <p:cNvPr id="2" name="Imagem 8">
            <a:extLst>
              <a:ext uri="{FF2B5EF4-FFF2-40B4-BE49-F238E27FC236}">
                <a16:creationId xmlns:a16="http://schemas.microsoft.com/office/drawing/2014/main" id="{D5FE2766-8B0E-D7D6-CCD1-E8D3FF1AAA4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6618" r="36618"/>
          <a:stretch/>
        </p:blipFill>
        <p:spPr>
          <a:xfrm>
            <a:off x="0" y="-1475"/>
            <a:ext cx="2065867" cy="5145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1E7701-760E-5143-90D1-06F81CBA906E}"/>
              </a:ext>
            </a:extLst>
          </p:cNvPr>
          <p:cNvSpPr/>
          <p:nvPr/>
        </p:nvSpPr>
        <p:spPr>
          <a:xfrm>
            <a:off x="-1213" y="-26896"/>
            <a:ext cx="2065866" cy="517039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828"/>
                </a:schemeClr>
              </a:gs>
              <a:gs pos="100000">
                <a:srgbClr val="004C54"/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" name="Graphic 2">
            <a:extLst>
              <a:ext uri="{FF2B5EF4-FFF2-40B4-BE49-F238E27FC236}">
                <a16:creationId xmlns:a16="http://schemas.microsoft.com/office/drawing/2014/main" id="{8FF78EBE-DA77-9302-17B5-A16DB27E1526}"/>
              </a:ext>
            </a:extLst>
          </p:cNvPr>
          <p:cNvGrpSpPr/>
          <p:nvPr/>
        </p:nvGrpSpPr>
        <p:grpSpPr>
          <a:xfrm>
            <a:off x="691843" y="4642692"/>
            <a:ext cx="679758" cy="153580"/>
            <a:chOff x="461443" y="4682511"/>
            <a:chExt cx="576970" cy="130357"/>
          </a:xfrm>
          <a:solidFill>
            <a:schemeClr val="bg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9FA2D40-33CA-D36E-D69A-01CA971B5CFD}"/>
                </a:ext>
              </a:extLst>
            </p:cNvPr>
            <p:cNvSpPr/>
            <p:nvPr/>
          </p:nvSpPr>
          <p:spPr>
            <a:xfrm>
              <a:off x="670593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75944CC-024F-1CDC-BBDD-0A2E30A2C1EF}"/>
                </a:ext>
              </a:extLst>
            </p:cNvPr>
            <p:cNvSpPr/>
            <p:nvPr/>
          </p:nvSpPr>
          <p:spPr>
            <a:xfrm>
              <a:off x="855500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C46E672-585C-204F-0DBD-E976C16B91B8}"/>
                </a:ext>
              </a:extLst>
            </p:cNvPr>
            <p:cNvSpPr/>
            <p:nvPr/>
          </p:nvSpPr>
          <p:spPr>
            <a:xfrm>
              <a:off x="766112" y="468251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07B374E-B27F-DAEE-427E-B227E5DD9007}"/>
                </a:ext>
              </a:extLst>
            </p:cNvPr>
            <p:cNvSpPr/>
            <p:nvPr/>
          </p:nvSpPr>
          <p:spPr>
            <a:xfrm>
              <a:off x="951489" y="468887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2A75B21-D026-52F6-7398-8E3B273587DD}"/>
                </a:ext>
              </a:extLst>
            </p:cNvPr>
            <p:cNvSpPr/>
            <p:nvPr/>
          </p:nvSpPr>
          <p:spPr>
            <a:xfrm>
              <a:off x="565444" y="468687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6C33EC-B163-C163-6958-E21E6EBCC595}"/>
                </a:ext>
              </a:extLst>
            </p:cNvPr>
            <p:cNvSpPr/>
            <p:nvPr/>
          </p:nvSpPr>
          <p:spPr>
            <a:xfrm>
              <a:off x="461443" y="468455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1E8E441E-94A3-BC9C-57F7-C67BBBED87D9}"/>
              </a:ext>
            </a:extLst>
          </p:cNvPr>
          <p:cNvSpPr txBox="1">
            <a:spLocks/>
          </p:cNvSpPr>
          <p:nvPr/>
        </p:nvSpPr>
        <p:spPr>
          <a:xfrm>
            <a:off x="247144" y="487008"/>
            <a:ext cx="1569154" cy="71008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As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empresas</a:t>
            </a:r>
            <a:r>
              <a:rPr lang="en-US" sz="1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que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confiam</a:t>
            </a:r>
            <a:r>
              <a:rPr lang="en-US" sz="1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em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nosso</a:t>
            </a:r>
            <a:r>
              <a:rPr lang="en-US" sz="1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trabalho</a:t>
            </a:r>
            <a:endParaRPr lang="en-US" sz="28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C081E8D-D4B8-B383-DA84-0F5027F71A48}"/>
              </a:ext>
            </a:extLst>
          </p:cNvPr>
          <p:cNvSpPr txBox="1">
            <a:spLocks/>
          </p:cNvSpPr>
          <p:nvPr/>
        </p:nvSpPr>
        <p:spPr>
          <a:xfrm>
            <a:off x="247144" y="1184548"/>
            <a:ext cx="1569154" cy="71008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Junte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-se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aos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clientes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que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estão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reduzindo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os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custos com energia e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economizando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milhares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de reais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todos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os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meses.</a:t>
            </a:r>
            <a:endParaRPr lang="en-US" sz="1100" dirty="0">
              <a:solidFill>
                <a:schemeClr val="bg1">
                  <a:alpha val="75000"/>
                </a:schemeClr>
              </a:solidFill>
              <a:cs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622E8F-672C-2D20-3898-E2236BC8D1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8276" y="2135453"/>
            <a:ext cx="1453036" cy="48531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C2C0A09-7EDF-43EE-9996-F7CEB59586E0}"/>
              </a:ext>
            </a:extLst>
          </p:cNvPr>
          <p:cNvSpPr txBox="1"/>
          <p:nvPr/>
        </p:nvSpPr>
        <p:spPr>
          <a:xfrm>
            <a:off x="4572000" y="4141840"/>
            <a:ext cx="1996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PARCEIRO OFICIAL</a:t>
            </a:r>
          </a:p>
        </p:txBody>
      </p:sp>
      <p:pic>
        <p:nvPicPr>
          <p:cNvPr id="1026" name="Picture 2" descr="Abrasel CE">
            <a:extLst>
              <a:ext uri="{FF2B5EF4-FFF2-40B4-BE49-F238E27FC236}">
                <a16:creationId xmlns:a16="http://schemas.microsoft.com/office/drawing/2014/main" id="{6D10936D-17D8-2970-ECA4-36B9B9913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31180" r="9027" b="45807"/>
          <a:stretch/>
        </p:blipFill>
        <p:spPr bwMode="auto">
          <a:xfrm>
            <a:off x="3990478" y="4610511"/>
            <a:ext cx="791906" cy="22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15CAB10-7D69-9743-10EF-C3693D4B2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5704" y="4500602"/>
            <a:ext cx="825772" cy="45240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75D77CF-2867-349C-085D-60DEF305486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833" t="14456" r="4133" b="22891"/>
          <a:stretch/>
        </p:blipFill>
        <p:spPr>
          <a:xfrm>
            <a:off x="5093806" y="4477408"/>
            <a:ext cx="888288" cy="41209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3167F64-30D9-41CD-921E-1FC05BF7478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7812" b="39868"/>
          <a:stretch/>
        </p:blipFill>
        <p:spPr>
          <a:xfrm>
            <a:off x="4782384" y="3294270"/>
            <a:ext cx="1453036" cy="32431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D519C48-413A-4008-9CE9-6F5EAD3BC6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73689" y="2448130"/>
            <a:ext cx="1996202" cy="199620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CA7A70A9-5B5F-4D2B-B222-792B62CDED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08794" y="2693021"/>
            <a:ext cx="1372356" cy="13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5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696BD00-8C87-D7A6-ADAE-A5B1648DE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4" t="32286" r="366" b="13609"/>
          <a:stretch/>
        </p:blipFill>
        <p:spPr>
          <a:xfrm>
            <a:off x="0" y="-1"/>
            <a:ext cx="9144000" cy="3317021"/>
          </a:xfrm>
          <a:prstGeom prst="rect">
            <a:avLst/>
          </a:prstGeom>
        </p:spPr>
      </p:pic>
      <p:sp>
        <p:nvSpPr>
          <p:cNvPr id="7" name="Retângulo 1">
            <a:extLst>
              <a:ext uri="{FF2B5EF4-FFF2-40B4-BE49-F238E27FC236}">
                <a16:creationId xmlns:a16="http://schemas.microsoft.com/office/drawing/2014/main" id="{4B71813D-A0A5-94A4-7EB3-6229C909D541}"/>
              </a:ext>
            </a:extLst>
          </p:cNvPr>
          <p:cNvSpPr/>
          <p:nvPr/>
        </p:nvSpPr>
        <p:spPr>
          <a:xfrm rot="10800000">
            <a:off x="-5" y="0"/>
            <a:ext cx="9144001" cy="331702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  <a:alpha val="22000"/>
                </a:schemeClr>
              </a:gs>
              <a:gs pos="100000">
                <a:srgbClr val="00BDB4">
                  <a:alpha val="8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4050" b="1" kern="1200">
              <a:solidFill>
                <a:srgbClr val="FFFFFF">
                  <a:lumMod val="95000"/>
                </a:srgbClr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14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607B4080-3DA0-93E8-FA82-BF4FC5D37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787" y="1499729"/>
            <a:ext cx="1382312" cy="317558"/>
          </a:xfrm>
          <a:prstGeom prst="rect">
            <a:avLst/>
          </a:prstGeo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2658ED5-6F60-17C8-58ED-3B33B6385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728299"/>
              </p:ext>
            </p:extLst>
          </p:nvPr>
        </p:nvGraphicFramePr>
        <p:xfrm>
          <a:off x="5916704" y="3865845"/>
          <a:ext cx="2736477" cy="753009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096145">
                  <a:extLst>
                    <a:ext uri="{9D8B030D-6E8A-4147-A177-3AD203B41FA5}">
                      <a16:colId xmlns:a16="http://schemas.microsoft.com/office/drawing/2014/main" val="1624875613"/>
                    </a:ext>
                  </a:extLst>
                </a:gridCol>
                <a:gridCol w="1640332">
                  <a:extLst>
                    <a:ext uri="{9D8B030D-6E8A-4147-A177-3AD203B41FA5}">
                      <a16:colId xmlns:a16="http://schemas.microsoft.com/office/drawing/2014/main" val="3577918336"/>
                    </a:ext>
                  </a:extLst>
                </a:gridCol>
              </a:tblGrid>
              <a:tr h="251003"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pt-BR" sz="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Revisão</a:t>
                      </a:r>
                      <a:endParaRPr lang="pt-BR" sz="800" b="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pt-B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00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006575784"/>
                  </a:ext>
                </a:extLst>
              </a:tr>
              <a:tr h="251003"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pt-BR" sz="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pt-BR" sz="800" b="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endParaRPr lang="pt-BR" sz="8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986484302"/>
                  </a:ext>
                </a:extLst>
              </a:tr>
              <a:tr h="251003"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pt-BR" sz="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Validade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pt-B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3 dias úteis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414422141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F13CCFC-148F-2BB7-E1E1-BF917E06C187}"/>
              </a:ext>
            </a:extLst>
          </p:cNvPr>
          <p:cNvSpPr txBox="1">
            <a:spLocks/>
          </p:cNvSpPr>
          <p:nvPr/>
        </p:nvSpPr>
        <p:spPr>
          <a:xfrm>
            <a:off x="752350" y="3925927"/>
            <a:ext cx="4673540" cy="86764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592"/>
              </a:lnSpc>
            </a:pPr>
            <a:r>
              <a:rPr lang="en-US" sz="1100" dirty="0">
                <a:solidFill>
                  <a:srgbClr val="586D77">
                    <a:alpha val="54902"/>
                  </a:srgbClr>
                </a:solidFill>
                <a:latin typeface="Arial"/>
                <a:ea typeface="Arial"/>
                <a:cs typeface="Arial"/>
                <a:sym typeface="Arial"/>
              </a:rPr>
              <a:t>PROPOSTA PARA:</a:t>
            </a:r>
          </a:p>
          <a:p>
            <a:pPr algn="l">
              <a:lnSpc>
                <a:spcPts val="2592"/>
              </a:lnSpc>
            </a:pPr>
            <a:endParaRPr lang="en-US" sz="1100" dirty="0">
              <a:solidFill>
                <a:srgbClr val="586D77">
                  <a:alpha val="54902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5C1C8E-49AC-1FA4-4153-41BBE268712E}"/>
              </a:ext>
            </a:extLst>
          </p:cNvPr>
          <p:cNvCxnSpPr>
            <a:cxnSpLocks/>
          </p:cNvCxnSpPr>
          <p:nvPr/>
        </p:nvCxnSpPr>
        <p:spPr>
          <a:xfrm>
            <a:off x="652182" y="3946867"/>
            <a:ext cx="0" cy="89496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518525-D91C-2E9C-FC6D-A495C1355F38}"/>
              </a:ext>
            </a:extLst>
          </p:cNvPr>
          <p:cNvSpPr txBox="1"/>
          <p:nvPr/>
        </p:nvSpPr>
        <p:spPr>
          <a:xfrm>
            <a:off x="779930" y="1304565"/>
            <a:ext cx="4645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Comece</a:t>
            </a:r>
            <a:r>
              <a:rPr lang="en-US" sz="2000" b="1" dirty="0">
                <a:solidFill>
                  <a:schemeClr val="bg1"/>
                </a:solidFill>
              </a:rPr>
              <a:t> a </a:t>
            </a:r>
            <a:r>
              <a:rPr lang="en-US" sz="2000" b="1" dirty="0" err="1">
                <a:solidFill>
                  <a:schemeClr val="bg1"/>
                </a:solidFill>
              </a:rPr>
              <a:t>economizar</a:t>
            </a:r>
            <a:r>
              <a:rPr lang="en-US" sz="2000" b="1" dirty="0">
                <a:solidFill>
                  <a:schemeClr val="bg1"/>
                </a:solidFill>
              </a:rPr>
              <a:t> agora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3C11EC1-EC7E-C810-EDBC-BEC0A7013325}"/>
              </a:ext>
            </a:extLst>
          </p:cNvPr>
          <p:cNvSpPr txBox="1"/>
          <p:nvPr/>
        </p:nvSpPr>
        <p:spPr>
          <a:xfrm>
            <a:off x="7515917" y="4134627"/>
            <a:ext cx="721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00/00/0000</a:t>
            </a:r>
          </a:p>
        </p:txBody>
      </p:sp>
    </p:spTree>
    <p:extLst>
      <p:ext uri="{BB962C8B-B14F-4D97-AF65-F5344CB8AC3E}">
        <p14:creationId xmlns:p14="http://schemas.microsoft.com/office/powerpoint/2010/main" val="170542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4">
            <a:extLst>
              <a:ext uri="{FF2B5EF4-FFF2-40B4-BE49-F238E27FC236}">
                <a16:creationId xmlns:a16="http://schemas.microsoft.com/office/drawing/2014/main" id="{F5962A83-F55C-0E5B-1916-441E455185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"/>
            <a:ext cx="9144000" cy="5143290"/>
          </a:xfrm>
          <a:prstGeom prst="rect">
            <a:avLst/>
          </a:prstGeom>
        </p:spPr>
      </p:pic>
      <p:sp>
        <p:nvSpPr>
          <p:cNvPr id="11" name="Google Shape;350;p30">
            <a:extLst>
              <a:ext uri="{FF2B5EF4-FFF2-40B4-BE49-F238E27FC236}">
                <a16:creationId xmlns:a16="http://schemas.microsoft.com/office/drawing/2014/main" id="{4D8FF1F7-85AC-C324-0281-01B14E4438FB}"/>
              </a:ext>
            </a:extLst>
          </p:cNvPr>
          <p:cNvSpPr txBox="1"/>
          <p:nvPr/>
        </p:nvSpPr>
        <p:spPr>
          <a:xfrm>
            <a:off x="5548491" y="1565266"/>
            <a:ext cx="3173070" cy="2871488"/>
          </a:xfrm>
          <a:prstGeom prst="roundRect">
            <a:avLst>
              <a:gd name="adj" fmla="val 9621"/>
            </a:avLst>
          </a:prstGeom>
          <a:solidFill>
            <a:schemeClr val="bg1"/>
          </a:solidFill>
          <a:ln>
            <a:noFill/>
          </a:ln>
          <a:effectLst>
            <a:outerShdw blurRad="649344" sx="102000" sy="102000" algn="ctr" rotWithShape="0">
              <a:prstClr val="black">
                <a:alpha val="8083"/>
              </a:prstClr>
            </a:outerShdw>
          </a:effectLst>
        </p:spPr>
        <p:txBody>
          <a:bodyPr spcFirstLastPara="1" wrap="square" lIns="288000" tIns="288000" rIns="288000" bIns="288000" anchor="ctr" anchorCtr="0">
            <a:noAutofit/>
          </a:bodyPr>
          <a:lstStyle/>
          <a:p>
            <a:pPr>
              <a:buClr>
                <a:srgbClr val="AEC90B"/>
              </a:buClr>
            </a:pPr>
            <a:endParaRPr lang="pt-BR" sz="105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350;p30">
            <a:extLst>
              <a:ext uri="{FF2B5EF4-FFF2-40B4-BE49-F238E27FC236}">
                <a16:creationId xmlns:a16="http://schemas.microsoft.com/office/drawing/2014/main" id="{146A6DBD-7694-5F19-4CAE-10841CAAAC84}"/>
              </a:ext>
            </a:extLst>
          </p:cNvPr>
          <p:cNvSpPr txBox="1"/>
          <p:nvPr/>
        </p:nvSpPr>
        <p:spPr>
          <a:xfrm>
            <a:off x="381737" y="1557982"/>
            <a:ext cx="4908232" cy="2871488"/>
          </a:xfrm>
          <a:prstGeom prst="roundRect">
            <a:avLst>
              <a:gd name="adj" fmla="val 9621"/>
            </a:avLst>
          </a:prstGeom>
          <a:solidFill>
            <a:schemeClr val="bg1"/>
          </a:solidFill>
          <a:ln>
            <a:noFill/>
          </a:ln>
          <a:effectLst>
            <a:outerShdw blurRad="649344" sx="102000" sy="102000" algn="ctr" rotWithShape="0">
              <a:prstClr val="black">
                <a:alpha val="8083"/>
              </a:prstClr>
            </a:outerShdw>
          </a:effectLst>
        </p:spPr>
        <p:txBody>
          <a:bodyPr spcFirstLastPara="1" wrap="square" lIns="288000" tIns="288000" rIns="288000" bIns="288000" anchor="ctr" anchorCtr="0">
            <a:noAutofit/>
          </a:bodyPr>
          <a:lstStyle/>
          <a:p>
            <a:pPr>
              <a:buClr>
                <a:srgbClr val="AEC90B"/>
              </a:buClr>
            </a:pPr>
            <a:endParaRPr lang="pt-BR" sz="105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02346BD1-EECB-E601-133B-6589F5617A00}"/>
              </a:ext>
            </a:extLst>
          </p:cNvPr>
          <p:cNvSpPr txBox="1"/>
          <p:nvPr/>
        </p:nvSpPr>
        <p:spPr>
          <a:xfrm>
            <a:off x="1699522" y="4833935"/>
            <a:ext cx="58436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simulação foi considerando o consumo médio de 1.145  kWh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93E2E7-DA11-703A-33A1-A2E5633BC723}"/>
              </a:ext>
            </a:extLst>
          </p:cNvPr>
          <p:cNvSpPr txBox="1">
            <a:spLocks/>
          </p:cNvSpPr>
          <p:nvPr/>
        </p:nvSpPr>
        <p:spPr>
          <a:xfrm>
            <a:off x="1739822" y="714030"/>
            <a:ext cx="5664355" cy="26556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SIMULAÇÃO - GERAL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4C3D9CE-6346-0DC6-211D-951680C89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9532" b="34750"/>
          <a:stretch/>
        </p:blipFill>
        <p:spPr>
          <a:xfrm>
            <a:off x="4171550" y="346332"/>
            <a:ext cx="800900" cy="20597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171D603-430C-635E-6877-47A6792B5E3B}"/>
              </a:ext>
            </a:extLst>
          </p:cNvPr>
          <p:cNvSpPr txBox="1"/>
          <p:nvPr/>
        </p:nvSpPr>
        <p:spPr>
          <a:xfrm>
            <a:off x="1388790" y="3294713"/>
            <a:ext cx="317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0BDB4"/>
                </a:solidFill>
              </a:rPr>
              <a:t>ECONOMIA ANUAL</a:t>
            </a:r>
          </a:p>
        </p:txBody>
      </p:sp>
      <p:sp>
        <p:nvSpPr>
          <p:cNvPr id="21" name="CaixaDeTexto 4">
            <a:extLst>
              <a:ext uri="{FF2B5EF4-FFF2-40B4-BE49-F238E27FC236}">
                <a16:creationId xmlns:a16="http://schemas.microsoft.com/office/drawing/2014/main" id="{BD09F31A-EF18-AA0B-6C51-FE4DD22D2F5C}"/>
              </a:ext>
            </a:extLst>
          </p:cNvPr>
          <p:cNvSpPr txBox="1"/>
          <p:nvPr/>
        </p:nvSpPr>
        <p:spPr>
          <a:xfrm>
            <a:off x="1650196" y="1202732"/>
            <a:ext cx="5843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fidelidade, sem investimento, sem instalação ou modificação na rede elétrica atual.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35ADE6-6972-8D35-9616-2F8D6D73B2D8}"/>
              </a:ext>
            </a:extLst>
          </p:cNvPr>
          <p:cNvSpPr txBox="1"/>
          <p:nvPr/>
        </p:nvSpPr>
        <p:spPr>
          <a:xfrm>
            <a:off x="5767262" y="3717630"/>
            <a:ext cx="27761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solidFill>
                  <a:schemeClr val="accent3">
                    <a:lumMod val="75000"/>
                  </a:schemeClr>
                </a:solidFill>
              </a:rPr>
              <a:t>ECONOMIA EM 5 ANOS</a:t>
            </a:r>
          </a:p>
        </p:txBody>
      </p:sp>
      <p:sp>
        <p:nvSpPr>
          <p:cNvPr id="13" name="Retângulo: Cantos Arredondados 3">
            <a:extLst>
              <a:ext uri="{FF2B5EF4-FFF2-40B4-BE49-F238E27FC236}">
                <a16:creationId xmlns:a16="http://schemas.microsoft.com/office/drawing/2014/main" id="{7176BCD6-4B3A-5573-EBC2-43278CF748F5}"/>
              </a:ext>
            </a:extLst>
          </p:cNvPr>
          <p:cNvSpPr/>
          <p:nvPr/>
        </p:nvSpPr>
        <p:spPr>
          <a:xfrm>
            <a:off x="645056" y="1786044"/>
            <a:ext cx="2108932" cy="1179776"/>
          </a:xfrm>
          <a:prstGeom prst="roundRect">
            <a:avLst>
              <a:gd name="adj" fmla="val 10289"/>
            </a:avLst>
          </a:prstGeom>
          <a:solidFill>
            <a:srgbClr val="FFF7EC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spcFirstLastPara="1" wrap="square" lIns="72000" tIns="288000" rIns="72000" bIns="288000" anchor="ctr" anchorCtr="0">
            <a:noAutofit/>
          </a:bodyPr>
          <a:lstStyle/>
          <a:p>
            <a:pPr algn="ctr">
              <a:buClr>
                <a:schemeClr val="bg1">
                  <a:lumMod val="85000"/>
                </a:schemeClr>
              </a:buClr>
            </a:pPr>
            <a:r>
              <a:rPr lang="pt-BR" sz="1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CUSTO ANUAL TOTAL</a:t>
            </a:r>
          </a:p>
          <a:p>
            <a:pPr algn="ctr">
              <a:buClr>
                <a:schemeClr val="bg1">
                  <a:lumMod val="85000"/>
                </a:schemeClr>
              </a:buClr>
            </a:pPr>
            <a:r>
              <a:rPr lang="pt-BR" sz="1000" b="1" u="sng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SEM</a:t>
            </a:r>
            <a:r>
              <a:rPr lang="pt-BR" sz="1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A GOENER</a:t>
            </a:r>
          </a:p>
          <a:p>
            <a:pPr algn="ctr">
              <a:buClr>
                <a:schemeClr val="bg1">
                  <a:lumMod val="85000"/>
                </a:schemeClr>
              </a:buClr>
            </a:pPr>
            <a:endParaRPr lang="pt-BR" sz="1200" b="1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algn="ctr">
              <a:buClr>
                <a:schemeClr val="bg1">
                  <a:lumMod val="85000"/>
                </a:schemeClr>
              </a:buClr>
            </a:pPr>
            <a:endParaRPr lang="pt-BR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tângulo: Cantos Arredondados 3">
            <a:extLst>
              <a:ext uri="{FF2B5EF4-FFF2-40B4-BE49-F238E27FC236}">
                <a16:creationId xmlns:a16="http://schemas.microsoft.com/office/drawing/2014/main" id="{03D49E0B-B4F0-DC08-1CCA-C5C716AB0082}"/>
              </a:ext>
            </a:extLst>
          </p:cNvPr>
          <p:cNvSpPr/>
          <p:nvPr/>
        </p:nvSpPr>
        <p:spPr>
          <a:xfrm>
            <a:off x="2917719" y="1786044"/>
            <a:ext cx="2108932" cy="1179776"/>
          </a:xfrm>
          <a:prstGeom prst="roundRect">
            <a:avLst>
              <a:gd name="adj" fmla="val 10290"/>
            </a:avLst>
          </a:prstGeom>
          <a:solidFill>
            <a:srgbClr val="F1FFF9"/>
          </a:solidFill>
          <a:ln>
            <a:solidFill>
              <a:srgbClr val="00BDB4"/>
            </a:solidFill>
          </a:ln>
          <a:effectLst/>
        </p:spPr>
        <p:txBody>
          <a:bodyPr spcFirstLastPara="1" wrap="square" lIns="72000" tIns="288000" rIns="72000" bIns="288000" anchor="ctr" anchorCtr="0">
            <a:noAutofit/>
          </a:bodyPr>
          <a:lstStyle/>
          <a:p>
            <a:pPr algn="ctr">
              <a:buClr>
                <a:schemeClr val="bg1">
                  <a:lumMod val="85000"/>
                </a:schemeClr>
              </a:buClr>
            </a:pPr>
            <a:r>
              <a:rPr lang="pt-BR" sz="1000" b="1" dirty="0">
                <a:solidFill>
                  <a:srgbClr val="008A83"/>
                </a:solidFill>
                <a:latin typeface="Arial"/>
                <a:cs typeface="Arial"/>
              </a:rPr>
              <a:t>CUSTO ANUAL TOTAL</a:t>
            </a:r>
          </a:p>
          <a:p>
            <a:pPr algn="ctr">
              <a:buClr>
                <a:schemeClr val="bg1">
                  <a:lumMod val="85000"/>
                </a:schemeClr>
              </a:buClr>
            </a:pPr>
            <a:r>
              <a:rPr lang="pt-BR" sz="1000" b="1" u="sng" dirty="0">
                <a:solidFill>
                  <a:srgbClr val="008A83"/>
                </a:solidFill>
                <a:latin typeface="Arial"/>
                <a:cs typeface="Arial"/>
              </a:rPr>
              <a:t>COM</a:t>
            </a:r>
            <a:r>
              <a:rPr lang="pt-BR" sz="1000" b="1" dirty="0">
                <a:solidFill>
                  <a:srgbClr val="008A83"/>
                </a:solidFill>
                <a:latin typeface="Arial"/>
                <a:cs typeface="Arial"/>
              </a:rPr>
              <a:t> A GOENER</a:t>
            </a:r>
          </a:p>
          <a:p>
            <a:pPr algn="ctr">
              <a:buClr>
                <a:schemeClr val="bg1">
                  <a:lumMod val="85000"/>
                </a:schemeClr>
              </a:buClr>
            </a:pPr>
            <a:endParaRPr lang="pt-BR" sz="1200" b="1" dirty="0">
              <a:solidFill>
                <a:srgbClr val="008A83"/>
              </a:solidFill>
              <a:latin typeface="Arial"/>
              <a:cs typeface="Arial"/>
            </a:endParaRPr>
          </a:p>
          <a:p>
            <a:pPr algn="ctr">
              <a:buClr>
                <a:schemeClr val="bg1">
                  <a:lumMod val="85000"/>
                </a:schemeClr>
              </a:buClr>
            </a:pPr>
            <a:endParaRPr lang="pt-BR" sz="1200" b="1" dirty="0">
              <a:solidFill>
                <a:srgbClr val="008A83"/>
              </a:solidFill>
              <a:latin typeface="Arial"/>
              <a:cs typeface="Arial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D456137-AEB5-F0D9-40E8-BA8FF33BD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922614"/>
              </p:ext>
            </p:extLst>
          </p:nvPr>
        </p:nvGraphicFramePr>
        <p:xfrm>
          <a:off x="5617233" y="1659468"/>
          <a:ext cx="3035587" cy="205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CaixaDeTexto 4">
            <a:extLst>
              <a:ext uri="{FF2B5EF4-FFF2-40B4-BE49-F238E27FC236}">
                <a16:creationId xmlns:a16="http://schemas.microsoft.com/office/drawing/2014/main" id="{DAE049E9-09D1-D1A2-FE0B-F2F543E6610E}"/>
              </a:ext>
            </a:extLst>
          </p:cNvPr>
          <p:cNvSpPr txBox="1"/>
          <p:nvPr/>
        </p:nvSpPr>
        <p:spPr>
          <a:xfrm>
            <a:off x="5894866" y="4147455"/>
            <a:ext cx="2480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 considerado um reajuste de 5% ao ano na tarifa de energia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1BDCA-33CC-671C-69D7-92D618D9C2E3}"/>
              </a:ext>
            </a:extLst>
          </p:cNvPr>
          <p:cNvSpPr txBox="1">
            <a:spLocks/>
          </p:cNvSpPr>
          <p:nvPr/>
        </p:nvSpPr>
        <p:spPr>
          <a:xfrm>
            <a:off x="1729682" y="936758"/>
            <a:ext cx="5664355" cy="24622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XX% DE DESCONTO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87590D-A433-1883-E4FD-1940C2C66A85}"/>
              </a:ext>
            </a:extLst>
          </p:cNvPr>
          <p:cNvSpPr txBox="1"/>
          <p:nvPr/>
        </p:nvSpPr>
        <p:spPr>
          <a:xfrm>
            <a:off x="813054" y="2402473"/>
            <a:ext cx="1674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85000"/>
                </a:schemeClr>
              </a:buClr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R$ BB.CCC,AA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087C62-9FF2-D4CC-4BC1-5718DABD3245}"/>
              </a:ext>
            </a:extLst>
          </p:cNvPr>
          <p:cNvSpPr txBox="1"/>
          <p:nvPr/>
        </p:nvSpPr>
        <p:spPr>
          <a:xfrm>
            <a:off x="3146995" y="2402473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8A83"/>
                </a:solidFill>
              </a:rPr>
              <a:t>R$ CC.BBB,AA</a:t>
            </a:r>
            <a:endParaRPr lang="pt-BR" sz="1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00FFF2D-E5CA-5E19-8661-E79007A5A37E}"/>
              </a:ext>
            </a:extLst>
          </p:cNvPr>
          <p:cNvSpPr txBox="1"/>
          <p:nvPr/>
        </p:nvSpPr>
        <p:spPr>
          <a:xfrm>
            <a:off x="1367608" y="3509880"/>
            <a:ext cx="31002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rgbClr val="00BDB4"/>
                </a:solidFill>
              </a:rPr>
              <a:t>R$ A.BBB,CC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EB1BEB-E477-A77B-4D6E-9E11E1F6CC43}"/>
              </a:ext>
            </a:extLst>
          </p:cNvPr>
          <p:cNvSpPr txBox="1"/>
          <p:nvPr/>
        </p:nvSpPr>
        <p:spPr>
          <a:xfrm>
            <a:off x="6485722" y="3830357"/>
            <a:ext cx="1462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3">
                    <a:lumMod val="75000"/>
                  </a:schemeClr>
                </a:solidFill>
              </a:rPr>
              <a:t>R$ X.XXX,XX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946270-DADA-636F-00FC-40D43813AF50}"/>
              </a:ext>
            </a:extLst>
          </p:cNvPr>
          <p:cNvSpPr txBox="1"/>
          <p:nvPr/>
        </p:nvSpPr>
        <p:spPr>
          <a:xfrm>
            <a:off x="5767262" y="2298388"/>
            <a:ext cx="5439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R$ 1.aaa,05</a:t>
            </a:r>
          </a:p>
          <a:p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40AAD49-E1B3-536C-14C4-EE27DDCE5C3F}"/>
              </a:ext>
            </a:extLst>
          </p:cNvPr>
          <p:cNvSpPr txBox="1"/>
          <p:nvPr/>
        </p:nvSpPr>
        <p:spPr>
          <a:xfrm>
            <a:off x="7925884" y="2046588"/>
            <a:ext cx="62543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R$ 1.eee,05</a:t>
            </a:r>
          </a:p>
          <a:p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06DDEA-989A-8C22-DE6F-E903078C2FD6}"/>
              </a:ext>
            </a:extLst>
          </p:cNvPr>
          <p:cNvSpPr txBox="1"/>
          <p:nvPr/>
        </p:nvSpPr>
        <p:spPr>
          <a:xfrm>
            <a:off x="7415819" y="2106027"/>
            <a:ext cx="5439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R$ 1.ddd,05</a:t>
            </a:r>
          </a:p>
          <a:p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2FB8373-84AA-8A94-1E42-3C90EBBD492F}"/>
              </a:ext>
            </a:extLst>
          </p:cNvPr>
          <p:cNvSpPr txBox="1"/>
          <p:nvPr/>
        </p:nvSpPr>
        <p:spPr>
          <a:xfrm>
            <a:off x="6863054" y="2182116"/>
            <a:ext cx="5439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R$ 1.ccc,05</a:t>
            </a:r>
          </a:p>
          <a:p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AD6F999-3ED8-3825-6EB8-498B4574421A}"/>
              </a:ext>
            </a:extLst>
          </p:cNvPr>
          <p:cNvSpPr txBox="1"/>
          <p:nvPr/>
        </p:nvSpPr>
        <p:spPr>
          <a:xfrm>
            <a:off x="6297756" y="2237388"/>
            <a:ext cx="5439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R$ 1.bbb,05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03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15836C0C-526D-69E6-AE3B-940A51C4F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45FE21D-0524-0BDF-A514-5317C68EBED0}"/>
              </a:ext>
            </a:extLst>
          </p:cNvPr>
          <p:cNvSpPr txBox="1">
            <a:spLocks/>
          </p:cNvSpPr>
          <p:nvPr/>
        </p:nvSpPr>
        <p:spPr>
          <a:xfrm>
            <a:off x="625313" y="1192860"/>
            <a:ext cx="2724275" cy="70680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err="1">
                <a:solidFill>
                  <a:srgbClr val="00BDB4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Como funciona a transição?</a:t>
            </a:r>
            <a:endParaRPr lang="en-US" sz="2400" b="1">
              <a:solidFill>
                <a:srgbClr val="00BDB4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587377-6BD0-DE09-2873-D5D573F3ADD2}"/>
              </a:ext>
            </a:extLst>
          </p:cNvPr>
          <p:cNvGrpSpPr/>
          <p:nvPr/>
        </p:nvGrpSpPr>
        <p:grpSpPr>
          <a:xfrm>
            <a:off x="756747" y="3656471"/>
            <a:ext cx="860585" cy="194435"/>
            <a:chOff x="379519" y="4695041"/>
            <a:chExt cx="576970" cy="13035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D269F52-6DD8-800A-AE91-140D3A2462BD}"/>
                </a:ext>
              </a:extLst>
            </p:cNvPr>
            <p:cNvSpPr/>
            <p:nvPr/>
          </p:nvSpPr>
          <p:spPr>
            <a:xfrm>
              <a:off x="588669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971940-3D7D-EEDE-A50E-AF98B52630B9}"/>
                </a:ext>
              </a:extLst>
            </p:cNvPr>
            <p:cNvSpPr/>
            <p:nvPr/>
          </p:nvSpPr>
          <p:spPr>
            <a:xfrm>
              <a:off x="773576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5A83C6-82D2-23FF-1B9A-B807AE95A788}"/>
                </a:ext>
              </a:extLst>
            </p:cNvPr>
            <p:cNvSpPr/>
            <p:nvPr/>
          </p:nvSpPr>
          <p:spPr>
            <a:xfrm>
              <a:off x="684188" y="469504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46AE680-2AD8-FA9F-96CE-C50611A2C043}"/>
                </a:ext>
              </a:extLst>
            </p:cNvPr>
            <p:cNvSpPr/>
            <p:nvPr/>
          </p:nvSpPr>
          <p:spPr>
            <a:xfrm>
              <a:off x="869565" y="470140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28AAA75-EFE8-0F79-7E88-9B17D216CA9B}"/>
                </a:ext>
              </a:extLst>
            </p:cNvPr>
            <p:cNvSpPr/>
            <p:nvPr/>
          </p:nvSpPr>
          <p:spPr>
            <a:xfrm>
              <a:off x="483520" y="469940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4C78A50-51DF-5EF2-793A-1A7CC2216188}"/>
                </a:ext>
              </a:extLst>
            </p:cNvPr>
            <p:cNvSpPr/>
            <p:nvPr/>
          </p:nvSpPr>
          <p:spPr>
            <a:xfrm>
              <a:off x="379519" y="469708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D79F316D-202F-667D-E70D-E24968E7523B}"/>
              </a:ext>
            </a:extLst>
          </p:cNvPr>
          <p:cNvSpPr txBox="1">
            <a:spLocks/>
          </p:cNvSpPr>
          <p:nvPr/>
        </p:nvSpPr>
        <p:spPr>
          <a:xfrm>
            <a:off x="625313" y="2004635"/>
            <a:ext cx="2724275" cy="70680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Conheça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etapas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começar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economizar</a:t>
            </a:r>
            <a:endParaRPr lang="en-US" sz="1600" dirty="0">
              <a:solidFill>
                <a:schemeClr val="accent3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09C4E298-7053-F351-60FE-8729C17BEC42}"/>
              </a:ext>
            </a:extLst>
          </p:cNvPr>
          <p:cNvSpPr txBox="1"/>
          <p:nvPr/>
        </p:nvSpPr>
        <p:spPr>
          <a:xfrm>
            <a:off x="6717620" y="1258472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algn="ctr">
              <a:spcBef>
                <a:spcPts val="100"/>
              </a:spcBef>
            </a:pP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FAA830C1-A146-3976-1D07-27774C04FCB0}"/>
              </a:ext>
            </a:extLst>
          </p:cNvPr>
          <p:cNvSpPr txBox="1"/>
          <p:nvPr/>
        </p:nvSpPr>
        <p:spPr>
          <a:xfrm>
            <a:off x="6717620" y="1981210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spcBef>
                <a:spcPts val="100"/>
              </a:spcBef>
            </a:pP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0009DDBD-F47D-E474-8BFC-A35D8C7B87BE}"/>
              </a:ext>
            </a:extLst>
          </p:cNvPr>
          <p:cNvSpPr txBox="1"/>
          <p:nvPr/>
        </p:nvSpPr>
        <p:spPr>
          <a:xfrm>
            <a:off x="6717620" y="2703948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spcBef>
                <a:spcPts val="100"/>
              </a:spcBef>
            </a:pP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491300CD-0A31-1314-2BB5-288125591F38}"/>
              </a:ext>
            </a:extLst>
          </p:cNvPr>
          <p:cNvSpPr txBox="1"/>
          <p:nvPr/>
        </p:nvSpPr>
        <p:spPr>
          <a:xfrm>
            <a:off x="6717620" y="3426686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spcBef>
                <a:spcPts val="100"/>
              </a:spcBef>
            </a:pP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tângulo 1">
            <a:extLst>
              <a:ext uri="{FF2B5EF4-FFF2-40B4-BE49-F238E27FC236}">
                <a16:creationId xmlns:a16="http://schemas.microsoft.com/office/drawing/2014/main" id="{4B3455C9-3E95-C1B0-5BFC-7C3638C78C56}"/>
              </a:ext>
            </a:extLst>
          </p:cNvPr>
          <p:cNvSpPr/>
          <p:nvPr/>
        </p:nvSpPr>
        <p:spPr>
          <a:xfrm>
            <a:off x="4127254" y="0"/>
            <a:ext cx="5157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675" dist="38100" dir="10800000" algn="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pt-BR" sz="10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9F8BA883-8755-A28E-75D4-A06E7648DD88}"/>
              </a:ext>
            </a:extLst>
          </p:cNvPr>
          <p:cNvSpPr txBox="1"/>
          <p:nvPr/>
        </p:nvSpPr>
        <p:spPr>
          <a:xfrm>
            <a:off x="5071174" y="1788697"/>
            <a:ext cx="2027709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lang="pt-BR" sz="11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Assinatura do termo de adesão, regulamento do consorcio e da procuração</a:t>
            </a:r>
            <a:endParaRPr sz="11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BBEFCC51-896F-6EB7-09EE-60E6797654AE}"/>
              </a:ext>
            </a:extLst>
          </p:cNvPr>
          <p:cNvSpPr txBox="1"/>
          <p:nvPr/>
        </p:nvSpPr>
        <p:spPr>
          <a:xfrm>
            <a:off x="5071174" y="1242524"/>
            <a:ext cx="1880752" cy="35137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r>
              <a:rPr lang="en-US" sz="1100" dirty="0" err="1">
                <a:solidFill>
                  <a:schemeClr val="accent3"/>
                </a:solidFill>
              </a:rPr>
              <a:t>Realizar</a:t>
            </a:r>
            <a:r>
              <a:rPr lang="en-US" sz="1100" dirty="0">
                <a:solidFill>
                  <a:schemeClr val="accent3"/>
                </a:solidFill>
              </a:rPr>
              <a:t> </a:t>
            </a:r>
            <a:r>
              <a:rPr lang="en-US" sz="1100" dirty="0" err="1">
                <a:solidFill>
                  <a:schemeClr val="accent3"/>
                </a:solidFill>
              </a:rPr>
              <a:t>estudo</a:t>
            </a:r>
            <a:r>
              <a:rPr lang="en-US" sz="1100" dirty="0">
                <a:solidFill>
                  <a:schemeClr val="accent3"/>
                </a:solidFill>
              </a:rPr>
              <a:t> de </a:t>
            </a:r>
            <a:r>
              <a:rPr lang="en-US" sz="1100" dirty="0" err="1">
                <a:solidFill>
                  <a:schemeClr val="accent3"/>
                </a:solidFill>
              </a:rPr>
              <a:t>viabilidade</a:t>
            </a:r>
            <a:r>
              <a:rPr lang="en-US" sz="1100" dirty="0">
                <a:solidFill>
                  <a:schemeClr val="accent3"/>
                </a:solidFill>
              </a:rPr>
              <a:t> </a:t>
            </a:r>
            <a:r>
              <a:rPr lang="en-US" sz="1100" dirty="0" err="1">
                <a:solidFill>
                  <a:schemeClr val="accent3"/>
                </a:solidFill>
              </a:rPr>
              <a:t>econômica</a:t>
            </a:r>
            <a:r>
              <a:rPr lang="en-US" sz="1100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29" name="object 16">
            <a:extLst>
              <a:ext uri="{FF2B5EF4-FFF2-40B4-BE49-F238E27FC236}">
                <a16:creationId xmlns:a16="http://schemas.microsoft.com/office/drawing/2014/main" id="{03D8D02C-B4D1-1BA8-D670-00E88263AD5E}"/>
              </a:ext>
            </a:extLst>
          </p:cNvPr>
          <p:cNvSpPr txBox="1"/>
          <p:nvPr/>
        </p:nvSpPr>
        <p:spPr>
          <a:xfrm>
            <a:off x="5071174" y="2554607"/>
            <a:ext cx="1864024" cy="35137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marR="5080" indent="-635">
              <a:spcBef>
                <a:spcPts val="100"/>
              </a:spcBef>
              <a:defRPr sz="1050">
                <a:solidFill>
                  <a:srgbClr val="31898B"/>
                </a:solidFill>
                <a:latin typeface="Carlito" panose="020F0502020204030204" pitchFamily="34" charset="0"/>
                <a:cs typeface="Carlito" panose="020F0502020204030204" pitchFamily="34" charset="0"/>
              </a:defRPr>
            </a:lvl1pPr>
          </a:lstStyle>
          <a:p>
            <a:r>
              <a:rPr lang="en-US" sz="1100" dirty="0" err="1">
                <a:solidFill>
                  <a:schemeClr val="accent3"/>
                </a:solidFill>
                <a:latin typeface="Arial"/>
                <a:cs typeface="Arial"/>
              </a:rPr>
              <a:t>Envio</a:t>
            </a:r>
            <a:r>
              <a:rPr lang="en-US" sz="1100" dirty="0">
                <a:solidFill>
                  <a:schemeClr val="accent3"/>
                </a:solidFill>
                <a:latin typeface="Arial"/>
                <a:cs typeface="Arial"/>
              </a:rPr>
              <a:t> da </a:t>
            </a:r>
            <a:r>
              <a:rPr lang="en-US" sz="1100" dirty="0" err="1">
                <a:solidFill>
                  <a:schemeClr val="accent3"/>
                </a:solidFill>
                <a:latin typeface="Arial"/>
                <a:cs typeface="Arial"/>
              </a:rPr>
              <a:t>documentação</a:t>
            </a:r>
            <a:r>
              <a:rPr lang="en-US" sz="1100" dirty="0">
                <a:solidFill>
                  <a:schemeClr val="accent3"/>
                </a:solidFill>
                <a:latin typeface="Arial"/>
                <a:cs typeface="Arial"/>
              </a:rPr>
              <a:t> para </a:t>
            </a:r>
            <a:r>
              <a:rPr lang="en-US" sz="1100" dirty="0" err="1">
                <a:solidFill>
                  <a:schemeClr val="accent3"/>
                </a:solidFill>
                <a:latin typeface="Arial"/>
                <a:cs typeface="Arial"/>
              </a:rPr>
              <a:t>distribuidora</a:t>
            </a:r>
            <a:r>
              <a:rPr lang="en-US" sz="1100" dirty="0">
                <a:solidFill>
                  <a:schemeClr val="accent3"/>
                </a:solidFill>
                <a:latin typeface="Arial"/>
                <a:cs typeface="Arial"/>
              </a:rPr>
              <a:t> de </a:t>
            </a:r>
            <a:r>
              <a:rPr lang="en-US" sz="1100" dirty="0" err="1">
                <a:solidFill>
                  <a:schemeClr val="accent3"/>
                </a:solidFill>
                <a:latin typeface="Arial"/>
                <a:cs typeface="Arial"/>
              </a:rPr>
              <a:t>energia</a:t>
            </a:r>
            <a:endParaRPr lang="en-US" sz="11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46CB7C9C-02CC-C60C-F0D8-9225AE4D3274}"/>
              </a:ext>
            </a:extLst>
          </p:cNvPr>
          <p:cNvSpPr txBox="1"/>
          <p:nvPr/>
        </p:nvSpPr>
        <p:spPr>
          <a:xfrm>
            <a:off x="5071174" y="3218345"/>
            <a:ext cx="1950616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spcBef>
                <a:spcPts val="100"/>
              </a:spcBef>
            </a:pPr>
            <a:r>
              <a:rPr lang="pt-BR" sz="11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Consumidor apto para economizar energia com a Goener</a:t>
            </a:r>
            <a:endParaRPr sz="11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8866B872-7D48-606B-3952-0C62ADAA9CA3}"/>
              </a:ext>
            </a:extLst>
          </p:cNvPr>
          <p:cNvSpPr txBox="1"/>
          <p:nvPr/>
        </p:nvSpPr>
        <p:spPr>
          <a:xfrm>
            <a:off x="4743258" y="1258472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800" b="1">
                <a:solidFill>
                  <a:srgbClr val="00A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800" b="1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D5F70811-133D-B218-1A46-B5186133E561}"/>
              </a:ext>
            </a:extLst>
          </p:cNvPr>
          <p:cNvSpPr txBox="1"/>
          <p:nvPr/>
        </p:nvSpPr>
        <p:spPr>
          <a:xfrm>
            <a:off x="4743258" y="1924042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marR="5080" indent="-635">
              <a:spcBef>
                <a:spcPts val="100"/>
              </a:spcBef>
              <a:defRPr sz="1050">
                <a:solidFill>
                  <a:srgbClr val="31898B"/>
                </a:solidFill>
                <a:latin typeface="Carlito" panose="020F0502020204030204" pitchFamily="34" charset="0"/>
                <a:cs typeface="Carlito" panose="020F0502020204030204" pitchFamily="34" charset="0"/>
              </a:defRPr>
            </a:lvl1pPr>
          </a:lstStyle>
          <a:p>
            <a:pPr algn="ctr"/>
            <a:r>
              <a:rPr lang="en-US" sz="1800" b="1" dirty="0">
                <a:solidFill>
                  <a:srgbClr val="00A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5B46EB80-955F-3383-6608-38E14203437A}"/>
              </a:ext>
            </a:extLst>
          </p:cNvPr>
          <p:cNvSpPr txBox="1"/>
          <p:nvPr/>
        </p:nvSpPr>
        <p:spPr>
          <a:xfrm>
            <a:off x="4743258" y="2616162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-635" algn="ctr">
              <a:spcBef>
                <a:spcPts val="100"/>
              </a:spcBef>
            </a:pPr>
            <a:r>
              <a:rPr lang="en-US" sz="1800" b="1" dirty="0">
                <a:solidFill>
                  <a:srgbClr val="00A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17">
            <a:extLst>
              <a:ext uri="{FF2B5EF4-FFF2-40B4-BE49-F238E27FC236}">
                <a16:creationId xmlns:a16="http://schemas.microsoft.com/office/drawing/2014/main" id="{3D848162-76E3-001D-4EC7-5E40EF1776CD}"/>
              </a:ext>
            </a:extLst>
          </p:cNvPr>
          <p:cNvSpPr txBox="1"/>
          <p:nvPr/>
        </p:nvSpPr>
        <p:spPr>
          <a:xfrm>
            <a:off x="4743258" y="3308282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-635" algn="ctr">
              <a:spcBef>
                <a:spcPts val="100"/>
              </a:spcBef>
            </a:pPr>
            <a:r>
              <a:rPr lang="en-US" sz="1800" b="1" dirty="0">
                <a:solidFill>
                  <a:srgbClr val="00A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9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FF82F46-51B2-A802-7DA5-F799288D35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"/>
            <a:ext cx="9144000" cy="5143290"/>
          </a:xfrm>
          <a:prstGeom prst="rect">
            <a:avLst/>
          </a:prstGeom>
        </p:spPr>
      </p:pic>
      <p:sp>
        <p:nvSpPr>
          <p:cNvPr id="15" name="Google Shape;350;p30">
            <a:extLst>
              <a:ext uri="{FF2B5EF4-FFF2-40B4-BE49-F238E27FC236}">
                <a16:creationId xmlns:a16="http://schemas.microsoft.com/office/drawing/2014/main" id="{BFB77666-5BC5-4A4C-3F45-97C71726901B}"/>
              </a:ext>
            </a:extLst>
          </p:cNvPr>
          <p:cNvSpPr txBox="1"/>
          <p:nvPr/>
        </p:nvSpPr>
        <p:spPr>
          <a:xfrm>
            <a:off x="3806788" y="1192861"/>
            <a:ext cx="4880012" cy="2671108"/>
          </a:xfrm>
          <a:prstGeom prst="roundRect">
            <a:avLst>
              <a:gd name="adj" fmla="val 9621"/>
            </a:avLst>
          </a:prstGeom>
          <a:solidFill>
            <a:schemeClr val="bg1"/>
          </a:solidFill>
          <a:ln>
            <a:noFill/>
          </a:ln>
          <a:effectLst>
            <a:outerShdw blurRad="649344" sx="102000" sy="102000" algn="ctr" rotWithShape="0">
              <a:prstClr val="black">
                <a:alpha val="8083"/>
              </a:prstClr>
            </a:outerShdw>
          </a:effectLst>
        </p:spPr>
        <p:txBody>
          <a:bodyPr spcFirstLastPara="1" wrap="square" lIns="288000" tIns="288000" rIns="288000" bIns="288000" anchor="ctr" anchorCtr="0">
            <a:no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pt-BR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PRÓXIMOS PASSOS</a:t>
            </a:r>
          </a:p>
          <a:p>
            <a:endParaRPr lang="pt-BR" sz="1200" b="1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3995" indent="-213995">
              <a:buClr>
                <a:srgbClr val="FFFFFF">
                  <a:lumMod val="85000"/>
                </a:srgbClr>
              </a:buClr>
              <a:buFont typeface="Wingdings" pitchFamily="2" charset="2"/>
              <a:buChar char="ü"/>
            </a:pPr>
            <a:endParaRPr lang="pt-BR" sz="11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3995" indent="-213995">
              <a:buClr>
                <a:srgbClr val="AEC90B"/>
              </a:buClr>
              <a:buFont typeface="Wingdings" pitchFamily="2" charset="2"/>
              <a:buChar char="ü"/>
            </a:pPr>
            <a:r>
              <a:rPr lang="pt-BR" sz="1050" b="1" dirty="0">
                <a:solidFill>
                  <a:schemeClr val="accent3">
                    <a:lumMod val="75000"/>
                  </a:schemeClr>
                </a:solidFill>
              </a:rPr>
              <a:t>Aceite da proposta vigente</a:t>
            </a:r>
            <a:endParaRPr lang="pt-BR" sz="105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3995" indent="-213995">
              <a:buClr>
                <a:srgbClr val="AEC90B"/>
              </a:buClr>
              <a:buFont typeface="Wingdings" pitchFamily="2" charset="2"/>
              <a:buChar char="ü"/>
            </a:pPr>
            <a:r>
              <a:rPr lang="pt-BR" sz="1050" b="1" dirty="0">
                <a:solidFill>
                  <a:schemeClr val="accent3">
                    <a:lumMod val="75000"/>
                  </a:schemeClr>
                </a:solidFill>
              </a:rPr>
              <a:t>Envio da documentação da empresa para elaboração do termo de adesão, regulamento do consórcio e procuração.</a:t>
            </a:r>
          </a:p>
          <a:p>
            <a:pPr marL="213995" lvl="1" indent="-213995">
              <a:buClr>
                <a:srgbClr val="AEC90B"/>
              </a:buClr>
              <a:buFont typeface="Wingdings" pitchFamily="2" charset="2"/>
              <a:buChar char="ü"/>
            </a:pPr>
            <a:endParaRPr lang="pt-BR" sz="105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3995" lvl="8" indent="-213995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Contrato social</a:t>
            </a:r>
          </a:p>
          <a:p>
            <a:pPr marL="213995" lvl="4" indent="-213995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Identidade e CPF do representante legal</a:t>
            </a:r>
          </a:p>
          <a:p>
            <a:pPr marL="213995" lvl="4" indent="-213995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Endereço de e-mail</a:t>
            </a:r>
          </a:p>
          <a:p>
            <a:pPr marL="213995" indent="-213995">
              <a:buClr>
                <a:srgbClr val="AEC90B"/>
              </a:buClr>
              <a:buFont typeface="Wingdings" pitchFamily="2" charset="2"/>
              <a:buChar char="ü"/>
            </a:pPr>
            <a:endParaRPr lang="pt-BR" sz="105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ECA5A3-5DA6-6E32-2371-3BAB17673E64}"/>
              </a:ext>
            </a:extLst>
          </p:cNvPr>
          <p:cNvSpPr txBox="1">
            <a:spLocks/>
          </p:cNvSpPr>
          <p:nvPr/>
        </p:nvSpPr>
        <p:spPr>
          <a:xfrm>
            <a:off x="625313" y="1192860"/>
            <a:ext cx="2724275" cy="70680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err="1">
                <a:solidFill>
                  <a:srgbClr val="00BDB4"/>
                </a:solidFill>
                <a:latin typeface="Arial"/>
                <a:ea typeface="Roboto"/>
                <a:cs typeface="Arial"/>
              </a:rPr>
              <a:t>Cuidamos de toda burocracia</a:t>
            </a:r>
            <a:endParaRPr lang="en-US" sz="2400" b="1">
              <a:solidFill>
                <a:srgbClr val="00BDB4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C78151-8A76-2CF7-D5B2-3DEEF3B42073}"/>
              </a:ext>
            </a:extLst>
          </p:cNvPr>
          <p:cNvGrpSpPr/>
          <p:nvPr/>
        </p:nvGrpSpPr>
        <p:grpSpPr>
          <a:xfrm>
            <a:off x="756747" y="3656471"/>
            <a:ext cx="860585" cy="194435"/>
            <a:chOff x="379519" y="4695041"/>
            <a:chExt cx="576970" cy="130357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5BEA920-1A16-F6AF-F82D-96709EA26ADE}"/>
                </a:ext>
              </a:extLst>
            </p:cNvPr>
            <p:cNvSpPr/>
            <p:nvPr/>
          </p:nvSpPr>
          <p:spPr>
            <a:xfrm>
              <a:off x="588669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CFD3DBF-1882-96C9-B190-F96EA3BD5BCF}"/>
                </a:ext>
              </a:extLst>
            </p:cNvPr>
            <p:cNvSpPr/>
            <p:nvPr/>
          </p:nvSpPr>
          <p:spPr>
            <a:xfrm>
              <a:off x="773576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678734D-D13C-7C1D-7E3D-6F30F61B5928}"/>
                </a:ext>
              </a:extLst>
            </p:cNvPr>
            <p:cNvSpPr/>
            <p:nvPr/>
          </p:nvSpPr>
          <p:spPr>
            <a:xfrm>
              <a:off x="684188" y="469504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E27D41-4349-92F5-E130-8383CC8BB785}"/>
                </a:ext>
              </a:extLst>
            </p:cNvPr>
            <p:cNvSpPr/>
            <p:nvPr/>
          </p:nvSpPr>
          <p:spPr>
            <a:xfrm>
              <a:off x="869565" y="470140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CBE747B-A0D2-487B-7E0F-38135A2B494E}"/>
                </a:ext>
              </a:extLst>
            </p:cNvPr>
            <p:cNvSpPr/>
            <p:nvPr/>
          </p:nvSpPr>
          <p:spPr>
            <a:xfrm>
              <a:off x="483520" y="469940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2BB2757-FE54-35C6-EFBA-B47F37F98D72}"/>
                </a:ext>
              </a:extLst>
            </p:cNvPr>
            <p:cNvSpPr/>
            <p:nvPr/>
          </p:nvSpPr>
          <p:spPr>
            <a:xfrm>
              <a:off x="379519" y="469708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E575361F-508C-A43C-E7BA-F27530CCE899}"/>
              </a:ext>
            </a:extLst>
          </p:cNvPr>
          <p:cNvSpPr txBox="1">
            <a:spLocks/>
          </p:cNvSpPr>
          <p:nvPr/>
        </p:nvSpPr>
        <p:spPr>
          <a:xfrm>
            <a:off x="625313" y="2004635"/>
            <a:ext cx="2724275" cy="70680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Nós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fazemos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o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trabalho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duro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e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você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se beneficia da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comodidade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e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economia</a:t>
            </a:r>
            <a:endParaRPr lang="en-US" sz="1600" dirty="0">
              <a:solidFill>
                <a:schemeClr val="accent3"/>
              </a:solidFill>
              <a:latin typeface="Arial"/>
              <a:ea typeface="Roboto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5F641-C4D5-6591-BA46-111F7A6290C7}"/>
              </a:ext>
            </a:extLst>
          </p:cNvPr>
          <p:cNvSpPr txBox="1">
            <a:spLocks/>
          </p:cNvSpPr>
          <p:nvPr/>
        </p:nvSpPr>
        <p:spPr>
          <a:xfrm>
            <a:off x="5498038" y="3850906"/>
            <a:ext cx="3267684" cy="70680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Aceite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da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proposta</a:t>
            </a:r>
            <a:endParaRPr lang="en-US" sz="1600" dirty="0">
              <a:solidFill>
                <a:schemeClr val="accent3"/>
              </a:solidFill>
              <a:latin typeface="Arial"/>
              <a:ea typeface="Roboto"/>
              <a:cs typeface="Arial"/>
            </a:endParaRPr>
          </a:p>
          <a:p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Cliente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: __________________</a:t>
            </a:r>
          </a:p>
          <a:p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Data:  __/___/___</a:t>
            </a:r>
          </a:p>
          <a:p>
            <a:endParaRPr lang="en-US" sz="1600" dirty="0">
              <a:solidFill>
                <a:schemeClr val="accent3"/>
              </a:solidFill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2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32451093FAE45992415181E97900D" ma:contentTypeVersion="15" ma:contentTypeDescription="Create a new document." ma:contentTypeScope="" ma:versionID="5cce1f219442b34030590969d694d74c">
  <xsd:schema xmlns:xsd="http://www.w3.org/2001/XMLSchema" xmlns:xs="http://www.w3.org/2001/XMLSchema" xmlns:p="http://schemas.microsoft.com/office/2006/metadata/properties" xmlns:ns2="dcef1017-90b5-40ea-bbd1-d44158795d6e" xmlns:ns3="6235c57c-f325-4618-a5eb-7ab5bf6a0260" targetNamespace="http://schemas.microsoft.com/office/2006/metadata/properties" ma:root="true" ma:fieldsID="b7fe95700a79a276757fd210ba7399ae" ns2:_="" ns3:_="">
    <xsd:import namespace="dcef1017-90b5-40ea-bbd1-d44158795d6e"/>
    <xsd:import namespace="6235c57c-f325-4618-a5eb-7ab5bf6a02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f1017-90b5-40ea-bbd1-d44158795d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17bd602-303a-4b30-8711-f83f33473a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35c57c-f325-4618-a5eb-7ab5bf6a026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565923a-0285-4b0f-99b1-3850fef0f98b}" ma:internalName="TaxCatchAll" ma:showField="CatchAllData" ma:web="6235c57c-f325-4618-a5eb-7ab5bf6a02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cef1017-90b5-40ea-bbd1-d44158795d6e">
      <Terms xmlns="http://schemas.microsoft.com/office/infopath/2007/PartnerControls"/>
    </lcf76f155ced4ddcb4097134ff3c332f>
    <TaxCatchAll xmlns="6235c57c-f325-4618-a5eb-7ab5bf6a026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7206D3-7289-43E7-B2F1-1CDEC42F5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ef1017-90b5-40ea-bbd1-d44158795d6e"/>
    <ds:schemaRef ds:uri="6235c57c-f325-4618-a5eb-7ab5bf6a02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918C2A-C759-48E2-A5F6-FE969FA9B574}">
  <ds:schemaRefs>
    <ds:schemaRef ds:uri="http://purl.org/dc/elements/1.1/"/>
    <ds:schemaRef ds:uri="http://www.w3.org/XML/1998/namespace"/>
    <ds:schemaRef ds:uri="9ea5b52b-a564-4436-8378-10246eeb0722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db54149-7276-47da-a0b3-a5e9cfdaab81"/>
    <ds:schemaRef ds:uri="http://schemas.microsoft.com/office/2006/metadata/properties"/>
    <ds:schemaRef ds:uri="http://purl.org/dc/dcmitype/"/>
    <ds:schemaRef ds:uri="dcef1017-90b5-40ea-bbd1-d44158795d6e"/>
    <ds:schemaRef ds:uri="6235c57c-f325-4618-a5eb-7ab5bf6a0260"/>
  </ds:schemaRefs>
</ds:datastoreItem>
</file>

<file path=customXml/itemProps3.xml><?xml version="1.0" encoding="utf-8"?>
<ds:datastoreItem xmlns:ds="http://schemas.openxmlformats.org/officeDocument/2006/customXml" ds:itemID="{0D85B789-1455-428B-B0E1-3382CBE098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</TotalTime>
  <Words>642</Words>
  <Application>Microsoft Office PowerPoint</Application>
  <PresentationFormat>Apresentação na tela (16:9)</PresentationFormat>
  <Paragraphs>180</Paragraphs>
  <Slides>10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Calibri</vt:lpstr>
      <vt:lpstr>Roboto</vt:lpstr>
      <vt:lpstr>Wingdings</vt:lpstr>
      <vt:lpstr>Carlito bold</vt:lpstr>
      <vt:lpstr>Carlito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Innecco</dc:creator>
  <cp:lastModifiedBy>João Pereira</cp:lastModifiedBy>
  <cp:revision>55</cp:revision>
  <dcterms:modified xsi:type="dcterms:W3CDTF">2025-02-06T13:43:45Z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0x010100E8732451093FAE45992415181E97900D</vt:lpwstr>
  </property>
  <property fmtid="{D5CDD505-2E9C-101B-9397-08002B2CF9AE}" pid="3" name="MediaServiceImageTags">
    <vt:lpwstr/>
  </property>
</Properties>
</file>